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3"/>
  </p:notesMasterIdLst>
  <p:handoutMasterIdLst>
    <p:handoutMasterId r:id="rId4"/>
  </p:handoutMasterIdLst>
  <p:sldIdLst>
    <p:sldId id="257" r:id="rId2"/>
  </p:sldIdLst>
  <p:sldSz cx="12192000" cy="6858000"/>
  <p:notesSz cx="6858000" cy="9144000"/>
  <p:defaultTextStyle>
    <a:defPPr rtl="0">
      <a:defRPr lang="es-E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11B1EDC-5BA4-08E1-B630-E8F08DCDDCAF}" v="1" dt="2024-04-16T10:22:19.627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slideViewPr>
    <p:cSldViewPr snapToGrid="0">
      <p:cViewPr>
        <p:scale>
          <a:sx n="1" d="2"/>
          <a:sy n="1" d="2"/>
        </p:scale>
        <p:origin x="0" y="0"/>
      </p:cViewPr>
      <p:guideLst/>
    </p:cSldViewPr>
  </p:slideViewPr>
  <p:notesViewPr>
    <p:cSldViewPr snapToGrid="0">
      <p:cViewPr>
        <p:scale>
          <a:sx n="1" d="2"/>
          <a:sy n="1" d="2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13" Type="http://schemas.openxmlformats.org/officeDocument/2006/relationships/customXml" Target="../customXml/item3.xml"/><Relationship Id="rId3" Type="http://schemas.openxmlformats.org/officeDocument/2006/relationships/notesMaster" Target="notesMasters/notesMaster1.xml"/><Relationship Id="rId7" Type="http://schemas.openxmlformats.org/officeDocument/2006/relationships/theme" Target="theme/theme1.xml"/><Relationship Id="rId12" Type="http://schemas.openxmlformats.org/officeDocument/2006/relationships/customXml" Target="../customXml/item2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11" Type="http://schemas.openxmlformats.org/officeDocument/2006/relationships/customXml" Target="../customXml/item1.xml"/><Relationship Id="rId5" Type="http://schemas.openxmlformats.org/officeDocument/2006/relationships/presProps" Target="presProps.xml"/><Relationship Id="rId10" Type="http://schemas.microsoft.com/office/2015/10/relationships/revisionInfo" Target="revisionInfo.xml"/><Relationship Id="rId4" Type="http://schemas.openxmlformats.org/officeDocument/2006/relationships/handoutMaster" Target="handoutMasters/handoutMaster1.xml"/><Relationship Id="rId9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ARIANGEL GUIRADOS CAMPAGNA" userId="S::m.girados@proyectohombrecanarias.com::46774065-d81f-499c-a308-4c2cf437c4d8" providerId="AD" clId="Web-{A61AB56F-323F-E09B-2CF7-D16CFB23A43B}"/>
    <pc:docChg chg="addSld modSld">
      <pc:chgData name="MARIANGEL GUIRADOS CAMPAGNA" userId="S::m.girados@proyectohombrecanarias.com::46774065-d81f-499c-a308-4c2cf437c4d8" providerId="AD" clId="Web-{A61AB56F-323F-E09B-2CF7-D16CFB23A43B}" dt="2024-04-08T07:48:34.039" v="5" actId="20577"/>
      <pc:docMkLst>
        <pc:docMk/>
      </pc:docMkLst>
      <pc:sldChg chg="modSp">
        <pc:chgData name="MARIANGEL GUIRADOS CAMPAGNA" userId="S::m.girados@proyectohombrecanarias.com::46774065-d81f-499c-a308-4c2cf437c4d8" providerId="AD" clId="Web-{A61AB56F-323F-E09B-2CF7-D16CFB23A43B}" dt="2024-04-08T07:48:34.039" v="5" actId="20577"/>
        <pc:sldMkLst>
          <pc:docMk/>
          <pc:sldMk cId="356326839" sldId="256"/>
        </pc:sldMkLst>
        <pc:spChg chg="mod">
          <ac:chgData name="MARIANGEL GUIRADOS CAMPAGNA" userId="S::m.girados@proyectohombrecanarias.com::46774065-d81f-499c-a308-4c2cf437c4d8" providerId="AD" clId="Web-{A61AB56F-323F-E09B-2CF7-D16CFB23A43B}" dt="2024-04-08T07:48:34.039" v="5" actId="20577"/>
          <ac:spMkLst>
            <pc:docMk/>
            <pc:sldMk cId="356326839" sldId="256"/>
            <ac:spMk id="21" creationId="{3180ACDB-3E6F-84F4-AA0C-E0D516421DC1}"/>
          </ac:spMkLst>
        </pc:spChg>
      </pc:sldChg>
      <pc:sldChg chg="new">
        <pc:chgData name="MARIANGEL GUIRADOS CAMPAGNA" userId="S::m.girados@proyectohombrecanarias.com::46774065-d81f-499c-a308-4c2cf437c4d8" providerId="AD" clId="Web-{A61AB56F-323F-E09B-2CF7-D16CFB23A43B}" dt="2024-04-08T07:42:46.694" v="0"/>
        <pc:sldMkLst>
          <pc:docMk/>
          <pc:sldMk cId="2662465844" sldId="258"/>
        </pc:sldMkLst>
      </pc:sldChg>
    </pc:docChg>
  </pc:docChgLst>
  <pc:docChgLst>
    <pc:chgData name="MARIANGEL GUIRADOS CAMPAGNA" userId="S::m.girados@proyectohombrecanarias.com::46774065-d81f-499c-a308-4c2cf437c4d8" providerId="AD" clId="Web-{EA8A0371-E81F-4C24-DD80-94C4A56B0CC7}"/>
    <pc:docChg chg="modSld">
      <pc:chgData name="MARIANGEL GUIRADOS CAMPAGNA" userId="S::m.girados@proyectohombrecanarias.com::46774065-d81f-499c-a308-4c2cf437c4d8" providerId="AD" clId="Web-{EA8A0371-E81F-4C24-DD80-94C4A56B0CC7}" dt="2024-04-09T11:08:31.052" v="141" actId="20577"/>
      <pc:docMkLst>
        <pc:docMk/>
      </pc:docMkLst>
      <pc:sldChg chg="modSp">
        <pc:chgData name="MARIANGEL GUIRADOS CAMPAGNA" userId="S::m.girados@proyectohombrecanarias.com::46774065-d81f-499c-a308-4c2cf437c4d8" providerId="AD" clId="Web-{EA8A0371-E81F-4C24-DD80-94C4A56B0CC7}" dt="2024-04-09T11:03:55.433" v="83" actId="14100"/>
        <pc:sldMkLst>
          <pc:docMk/>
          <pc:sldMk cId="356326839" sldId="256"/>
        </pc:sldMkLst>
        <pc:spChg chg="mod">
          <ac:chgData name="MARIANGEL GUIRADOS CAMPAGNA" userId="S::m.girados@proyectohombrecanarias.com::46774065-d81f-499c-a308-4c2cf437c4d8" providerId="AD" clId="Web-{EA8A0371-E81F-4C24-DD80-94C4A56B0CC7}" dt="2024-04-09T11:03:55.433" v="83" actId="14100"/>
          <ac:spMkLst>
            <pc:docMk/>
            <pc:sldMk cId="356326839" sldId="256"/>
            <ac:spMk id="21" creationId="{3180ACDB-3E6F-84F4-AA0C-E0D516421DC1}"/>
          </ac:spMkLst>
        </pc:spChg>
      </pc:sldChg>
      <pc:sldChg chg="modSp">
        <pc:chgData name="MARIANGEL GUIRADOS CAMPAGNA" userId="S::m.girados@proyectohombrecanarias.com::46774065-d81f-499c-a308-4c2cf437c4d8" providerId="AD" clId="Web-{EA8A0371-E81F-4C24-DD80-94C4A56B0CC7}" dt="2024-04-09T11:08:31.052" v="141" actId="20577"/>
        <pc:sldMkLst>
          <pc:docMk/>
          <pc:sldMk cId="1473678087" sldId="258"/>
        </pc:sldMkLst>
        <pc:spChg chg="mod">
          <ac:chgData name="MARIANGEL GUIRADOS CAMPAGNA" userId="S::m.girados@proyectohombrecanarias.com::46774065-d81f-499c-a308-4c2cf437c4d8" providerId="AD" clId="Web-{EA8A0371-E81F-4C24-DD80-94C4A56B0CC7}" dt="2024-04-09T11:08:31.052" v="141" actId="20577"/>
          <ac:spMkLst>
            <pc:docMk/>
            <pc:sldMk cId="1473678087" sldId="258"/>
            <ac:spMk id="21" creationId="{3180ACDB-3E6F-84F4-AA0C-E0D516421DC1}"/>
          </ac:spMkLst>
        </pc:spChg>
      </pc:sldChg>
    </pc:docChg>
  </pc:docChgLst>
  <pc:docChgLst>
    <pc:chgData name="MARIANGEL GUIRADOS CAMPAGNA" userId="S::m.girados@proyectohombrecanarias.com::46774065-d81f-499c-a308-4c2cf437c4d8" providerId="AD" clId="Web-{5EB438EC-D4F7-77ED-A917-601D7087FCA2}"/>
    <pc:docChg chg="addSld modSld">
      <pc:chgData name="MARIANGEL GUIRADOS CAMPAGNA" userId="S::m.girados@proyectohombrecanarias.com::46774065-d81f-499c-a308-4c2cf437c4d8" providerId="AD" clId="Web-{5EB438EC-D4F7-77ED-A917-601D7087FCA2}" dt="2024-04-07T15:51:36.793" v="1314" actId="20577"/>
      <pc:docMkLst>
        <pc:docMk/>
      </pc:docMkLst>
      <pc:sldChg chg="addSp delSp modSp mod setBg modClrScheme setClrOvrMap chgLayout">
        <pc:chgData name="MARIANGEL GUIRADOS CAMPAGNA" userId="S::m.girados@proyectohombrecanarias.com::46774065-d81f-499c-a308-4c2cf437c4d8" providerId="AD" clId="Web-{5EB438EC-D4F7-77ED-A917-601D7087FCA2}" dt="2024-04-07T15:51:36.793" v="1314" actId="20577"/>
        <pc:sldMkLst>
          <pc:docMk/>
          <pc:sldMk cId="356326839" sldId="256"/>
        </pc:sldMkLst>
        <pc:spChg chg="mod ord">
          <ac:chgData name="MARIANGEL GUIRADOS CAMPAGNA" userId="S::m.girados@proyectohombrecanarias.com::46774065-d81f-499c-a308-4c2cf437c4d8" providerId="AD" clId="Web-{5EB438EC-D4F7-77ED-A917-601D7087FCA2}" dt="2024-04-07T15:20:22.228" v="1171" actId="20577"/>
          <ac:spMkLst>
            <pc:docMk/>
            <pc:sldMk cId="356326839" sldId="256"/>
            <ac:spMk id="2" creationId="{00000000-0000-0000-0000-000000000000}"/>
          </ac:spMkLst>
        </pc:spChg>
        <pc:spChg chg="del mod ord">
          <ac:chgData name="MARIANGEL GUIRADOS CAMPAGNA" userId="S::m.girados@proyectohombrecanarias.com::46774065-d81f-499c-a308-4c2cf437c4d8" providerId="AD" clId="Web-{5EB438EC-D4F7-77ED-A917-601D7087FCA2}" dt="2024-04-07T14:19:31.779" v="46"/>
          <ac:spMkLst>
            <pc:docMk/>
            <pc:sldMk cId="356326839" sldId="256"/>
            <ac:spMk id="3" creationId="{00000000-0000-0000-0000-000000000000}"/>
          </ac:spMkLst>
        </pc:spChg>
        <pc:spChg chg="add del mod ord">
          <ac:chgData name="MARIANGEL GUIRADOS CAMPAGNA" userId="S::m.girados@proyectohombrecanarias.com::46774065-d81f-499c-a308-4c2cf437c4d8" providerId="AD" clId="Web-{5EB438EC-D4F7-77ED-A917-601D7087FCA2}" dt="2024-04-07T14:17:53.700" v="33"/>
          <ac:spMkLst>
            <pc:docMk/>
            <pc:sldMk cId="356326839" sldId="256"/>
            <ac:spMk id="4" creationId="{98D100C2-613F-F3AC-D3ED-2DDA69204D7C}"/>
          </ac:spMkLst>
        </pc:spChg>
        <pc:spChg chg="add del mod ord">
          <ac:chgData name="MARIANGEL GUIRADOS CAMPAGNA" userId="S::m.girados@proyectohombrecanarias.com::46774065-d81f-499c-a308-4c2cf437c4d8" providerId="AD" clId="Web-{5EB438EC-D4F7-77ED-A917-601D7087FCA2}" dt="2024-04-07T14:19:31.779" v="46"/>
          <ac:spMkLst>
            <pc:docMk/>
            <pc:sldMk cId="356326839" sldId="256"/>
            <ac:spMk id="5" creationId="{29340251-F7ED-20DF-D3B5-C66E52F333E3}"/>
          </ac:spMkLst>
        </pc:spChg>
        <pc:spChg chg="add del mod ord">
          <ac:chgData name="MARIANGEL GUIRADOS CAMPAGNA" userId="S::m.girados@proyectohombrecanarias.com::46774065-d81f-499c-a308-4c2cf437c4d8" providerId="AD" clId="Web-{5EB438EC-D4F7-77ED-A917-601D7087FCA2}" dt="2024-04-07T14:20:38.188" v="57"/>
          <ac:spMkLst>
            <pc:docMk/>
            <pc:sldMk cId="356326839" sldId="256"/>
            <ac:spMk id="6" creationId="{9F7227D4-80CC-CC09-2094-3482D1B58AD1}"/>
          </ac:spMkLst>
        </pc:spChg>
        <pc:spChg chg="add del mod ord">
          <ac:chgData name="MARIANGEL GUIRADOS CAMPAGNA" userId="S::m.girados@proyectohombrecanarias.com::46774065-d81f-499c-a308-4c2cf437c4d8" providerId="AD" clId="Web-{5EB438EC-D4F7-77ED-A917-601D7087FCA2}" dt="2024-04-07T15:04:29.706" v="679"/>
          <ac:spMkLst>
            <pc:docMk/>
            <pc:sldMk cId="356326839" sldId="256"/>
            <ac:spMk id="9" creationId="{AE4349A5-3047-2FA1-E941-84AC66081E5B}"/>
          </ac:spMkLst>
        </pc:spChg>
        <pc:spChg chg="add del mod">
          <ac:chgData name="MARIANGEL GUIRADOS CAMPAGNA" userId="S::m.girados@proyectohombrecanarias.com::46774065-d81f-499c-a308-4c2cf437c4d8" providerId="AD" clId="Web-{5EB438EC-D4F7-77ED-A917-601D7087FCA2}" dt="2024-04-07T14:21:08.828" v="63"/>
          <ac:spMkLst>
            <pc:docMk/>
            <pc:sldMk cId="356326839" sldId="256"/>
            <ac:spMk id="13" creationId="{BF631467-5792-BDF3-179A-C4AA18C489CE}"/>
          </ac:spMkLst>
        </pc:spChg>
        <pc:spChg chg="add del mod">
          <ac:chgData name="MARIANGEL GUIRADOS CAMPAGNA" userId="S::m.girados@proyectohombrecanarias.com::46774065-d81f-499c-a308-4c2cf437c4d8" providerId="AD" clId="Web-{5EB438EC-D4F7-77ED-A917-601D7087FCA2}" dt="2024-04-07T14:21:45.547" v="70"/>
          <ac:spMkLst>
            <pc:docMk/>
            <pc:sldMk cId="356326839" sldId="256"/>
            <ac:spMk id="16" creationId="{33EB6B00-9559-3442-0506-755D880C3303}"/>
          </ac:spMkLst>
        </pc:spChg>
        <pc:spChg chg="add del mod">
          <ac:chgData name="MARIANGEL GUIRADOS CAMPAGNA" userId="S::m.girados@proyectohombrecanarias.com::46774065-d81f-499c-a308-4c2cf437c4d8" providerId="AD" clId="Web-{5EB438EC-D4F7-77ED-A917-601D7087FCA2}" dt="2024-04-07T15:04:26.128" v="677"/>
          <ac:spMkLst>
            <pc:docMk/>
            <pc:sldMk cId="356326839" sldId="256"/>
            <ac:spMk id="19" creationId="{35F8D608-C175-36BB-2A09-B1505E97C75E}"/>
          </ac:spMkLst>
        </pc:spChg>
        <pc:spChg chg="add mod">
          <ac:chgData name="MARIANGEL GUIRADOS CAMPAGNA" userId="S::m.girados@proyectohombrecanarias.com::46774065-d81f-499c-a308-4c2cf437c4d8" providerId="AD" clId="Web-{5EB438EC-D4F7-77ED-A917-601D7087FCA2}" dt="2024-04-07T15:51:36.793" v="1314" actId="20577"/>
          <ac:spMkLst>
            <pc:docMk/>
            <pc:sldMk cId="356326839" sldId="256"/>
            <ac:spMk id="21" creationId="{3180ACDB-3E6F-84F4-AA0C-E0D516421DC1}"/>
          </ac:spMkLst>
        </pc:spChg>
        <pc:spChg chg="add">
          <ac:chgData name="MARIANGEL GUIRADOS CAMPAGNA" userId="S::m.girados@proyectohombrecanarias.com::46774065-d81f-499c-a308-4c2cf437c4d8" providerId="AD" clId="Web-{5EB438EC-D4F7-77ED-A917-601D7087FCA2}" dt="2024-04-07T14:27:26.613" v="81"/>
          <ac:spMkLst>
            <pc:docMk/>
            <pc:sldMk cId="356326839" sldId="256"/>
            <ac:spMk id="33" creationId="{079CE317-680B-449C-A423-71C1FE069B4C}"/>
          </ac:spMkLst>
        </pc:spChg>
        <pc:spChg chg="add del">
          <ac:chgData name="MARIANGEL GUIRADOS CAMPAGNA" userId="S::m.girados@proyectohombrecanarias.com::46774065-d81f-499c-a308-4c2cf437c4d8" providerId="AD" clId="Web-{5EB438EC-D4F7-77ED-A917-601D7087FCA2}" dt="2024-04-07T15:04:26.128" v="673"/>
          <ac:spMkLst>
            <pc:docMk/>
            <pc:sldMk cId="356326839" sldId="256"/>
            <ac:spMk id="35" creationId="{38ABDB68-E3D5-448E-97D3-06FFEF680193}"/>
          </ac:spMkLst>
        </pc:spChg>
        <pc:spChg chg="add">
          <ac:chgData name="MARIANGEL GUIRADOS CAMPAGNA" userId="S::m.girados@proyectohombrecanarias.com::46774065-d81f-499c-a308-4c2cf437c4d8" providerId="AD" clId="Web-{5EB438EC-D4F7-77ED-A917-601D7087FCA2}" dt="2024-04-07T14:27:26.613" v="81"/>
          <ac:spMkLst>
            <pc:docMk/>
            <pc:sldMk cId="356326839" sldId="256"/>
            <ac:spMk id="37" creationId="{B8DD7FEB-D9F3-4F5B-982C-36B0664D0205}"/>
          </ac:spMkLst>
        </pc:spChg>
        <pc:spChg chg="add del">
          <ac:chgData name="MARIANGEL GUIRADOS CAMPAGNA" userId="S::m.girados@proyectohombrecanarias.com::46774065-d81f-499c-a308-4c2cf437c4d8" providerId="AD" clId="Web-{5EB438EC-D4F7-77ED-A917-601D7087FCA2}" dt="2024-04-07T15:04:26.128" v="674"/>
          <ac:spMkLst>
            <pc:docMk/>
            <pc:sldMk cId="356326839" sldId="256"/>
            <ac:spMk id="39" creationId="{96BA11E4-0636-4FA9-A836-2A4FB176449A}"/>
          </ac:spMkLst>
        </pc:spChg>
        <pc:spChg chg="add">
          <ac:chgData name="MARIANGEL GUIRADOS CAMPAGNA" userId="S::m.girados@proyectohombrecanarias.com::46774065-d81f-499c-a308-4c2cf437c4d8" providerId="AD" clId="Web-{5EB438EC-D4F7-77ED-A917-601D7087FCA2}" dt="2024-04-07T14:27:26.613" v="81"/>
          <ac:spMkLst>
            <pc:docMk/>
            <pc:sldMk cId="356326839" sldId="256"/>
            <ac:spMk id="41" creationId="{5681882E-BDD0-4311-AF62-E8019628524D}"/>
          </ac:spMkLst>
        </pc:spChg>
        <pc:spChg chg="add">
          <ac:chgData name="MARIANGEL GUIRADOS CAMPAGNA" userId="S::m.girados@proyectohombrecanarias.com::46774065-d81f-499c-a308-4c2cf437c4d8" providerId="AD" clId="Web-{5EB438EC-D4F7-77ED-A917-601D7087FCA2}" dt="2024-04-07T14:27:26.613" v="81"/>
          <ac:spMkLst>
            <pc:docMk/>
            <pc:sldMk cId="356326839" sldId="256"/>
            <ac:spMk id="43" creationId="{EADD3260-4BDA-459B-A162-5E1B897E38FC}"/>
          </ac:spMkLst>
        </pc:spChg>
        <pc:spChg chg="add del">
          <ac:chgData name="MARIANGEL GUIRADOS CAMPAGNA" userId="S::m.girados@proyectohombrecanarias.com::46774065-d81f-499c-a308-4c2cf437c4d8" providerId="AD" clId="Web-{5EB438EC-D4F7-77ED-A917-601D7087FCA2}" dt="2024-04-07T15:04:26.128" v="675"/>
          <ac:spMkLst>
            <pc:docMk/>
            <pc:sldMk cId="356326839" sldId="256"/>
            <ac:spMk id="45" creationId="{283DA7DD-CA37-4ED7-8710-48E56B063BA4}"/>
          </ac:spMkLst>
        </pc:spChg>
        <pc:spChg chg="add del">
          <ac:chgData name="MARIANGEL GUIRADOS CAMPAGNA" userId="S::m.girados@proyectohombrecanarias.com::46774065-d81f-499c-a308-4c2cf437c4d8" providerId="AD" clId="Web-{5EB438EC-D4F7-77ED-A917-601D7087FCA2}" dt="2024-04-07T15:04:26.128" v="676"/>
          <ac:spMkLst>
            <pc:docMk/>
            <pc:sldMk cId="356326839" sldId="256"/>
            <ac:spMk id="47" creationId="{B92F2E3C-66CD-4DEB-BA14-2A5912B65A21}"/>
          </ac:spMkLst>
        </pc:spChg>
        <pc:grpChg chg="add del">
          <ac:chgData name="MARIANGEL GUIRADOS CAMPAGNA" userId="S::m.girados@proyectohombrecanarias.com::46774065-d81f-499c-a308-4c2cf437c4d8" providerId="AD" clId="Web-{5EB438EC-D4F7-77ED-A917-601D7087FCA2}" dt="2024-04-07T15:04:26.128" v="672"/>
          <ac:grpSpMkLst>
            <pc:docMk/>
            <pc:sldMk cId="356326839" sldId="256"/>
            <ac:grpSpMk id="22" creationId="{DDA34B8A-FA8D-4E16-AD72-7B60B1C2582A}"/>
          </ac:grpSpMkLst>
        </pc:grpChg>
        <pc:picChg chg="add del mod ord">
          <ac:chgData name="MARIANGEL GUIRADOS CAMPAGNA" userId="S::m.girados@proyectohombrecanarias.com::46774065-d81f-499c-a308-4c2cf437c4d8" providerId="AD" clId="Web-{5EB438EC-D4F7-77ED-A917-601D7087FCA2}" dt="2024-04-07T14:18:32.732" v="40"/>
          <ac:picMkLst>
            <pc:docMk/>
            <pc:sldMk cId="356326839" sldId="256"/>
            <ac:picMk id="7" creationId="{6393783F-5A15-10FD-3F02-BBE9624E0EC9}"/>
          </ac:picMkLst>
        </pc:picChg>
        <pc:picChg chg="add del mod">
          <ac:chgData name="MARIANGEL GUIRADOS CAMPAGNA" userId="S::m.girados@proyectohombrecanarias.com::46774065-d81f-499c-a308-4c2cf437c4d8" providerId="AD" clId="Web-{5EB438EC-D4F7-77ED-A917-601D7087FCA2}" dt="2024-04-07T14:19:58.984" v="56"/>
          <ac:picMkLst>
            <pc:docMk/>
            <pc:sldMk cId="356326839" sldId="256"/>
            <ac:picMk id="10" creationId="{E176ECC3-7B87-A2B9-CE99-220AC417D0E9}"/>
          </ac:picMkLst>
        </pc:picChg>
        <pc:picChg chg="add del mod ord">
          <ac:chgData name="MARIANGEL GUIRADOS CAMPAGNA" userId="S::m.girados@proyectohombrecanarias.com::46774065-d81f-499c-a308-4c2cf437c4d8" providerId="AD" clId="Web-{5EB438EC-D4F7-77ED-A917-601D7087FCA2}" dt="2024-04-07T14:20:55.485" v="61"/>
          <ac:picMkLst>
            <pc:docMk/>
            <pc:sldMk cId="356326839" sldId="256"/>
            <ac:picMk id="11" creationId="{B365E5D4-848C-0CB4-9783-8C64C1388CE3}"/>
          </ac:picMkLst>
        </pc:picChg>
        <pc:picChg chg="add del mod ord">
          <ac:chgData name="MARIANGEL GUIRADOS CAMPAGNA" userId="S::m.girados@proyectohombrecanarias.com::46774065-d81f-499c-a308-4c2cf437c4d8" providerId="AD" clId="Web-{5EB438EC-D4F7-77ED-A917-601D7087FCA2}" dt="2024-04-07T14:21:19.328" v="64"/>
          <ac:picMkLst>
            <pc:docMk/>
            <pc:sldMk cId="356326839" sldId="256"/>
            <ac:picMk id="14" creationId="{22E943AD-F948-9187-0C97-3142E6B31FD3}"/>
          </ac:picMkLst>
        </pc:picChg>
        <pc:picChg chg="add mod ord">
          <ac:chgData name="MARIANGEL GUIRADOS CAMPAGNA" userId="S::m.girados@proyectohombrecanarias.com::46774065-d81f-499c-a308-4c2cf437c4d8" providerId="AD" clId="Web-{5EB438EC-D4F7-77ED-A917-601D7087FCA2}" dt="2024-04-07T15:23:08.979" v="1179" actId="14100"/>
          <ac:picMkLst>
            <pc:docMk/>
            <pc:sldMk cId="356326839" sldId="256"/>
            <ac:picMk id="17" creationId="{EDAD4DCB-27E6-92D3-C15B-348699EFD7E0}"/>
          </ac:picMkLst>
        </pc:picChg>
      </pc:sldChg>
      <pc:sldChg chg="addSp delSp modSp add replId">
        <pc:chgData name="MARIANGEL GUIRADOS CAMPAGNA" userId="S::m.girados@proyectohombrecanarias.com::46774065-d81f-499c-a308-4c2cf437c4d8" providerId="AD" clId="Web-{5EB438EC-D4F7-77ED-A917-601D7087FCA2}" dt="2024-04-07T15:51:24.308" v="1313" actId="20577"/>
        <pc:sldMkLst>
          <pc:docMk/>
          <pc:sldMk cId="2733949835" sldId="257"/>
        </pc:sldMkLst>
        <pc:spChg chg="mod">
          <ac:chgData name="MARIANGEL GUIRADOS CAMPAGNA" userId="S::m.girados@proyectohombrecanarias.com::46774065-d81f-499c-a308-4c2cf437c4d8" providerId="AD" clId="Web-{5EB438EC-D4F7-77ED-A917-601D7087FCA2}" dt="2024-04-07T15:23:42.011" v="1183" actId="14100"/>
          <ac:spMkLst>
            <pc:docMk/>
            <pc:sldMk cId="2733949835" sldId="257"/>
            <ac:spMk id="2" creationId="{00000000-0000-0000-0000-000000000000}"/>
          </ac:spMkLst>
        </pc:spChg>
        <pc:spChg chg="add del mod">
          <ac:chgData name="MARIANGEL GUIRADOS CAMPAGNA" userId="S::m.girados@proyectohombrecanarias.com::46774065-d81f-499c-a308-4c2cf437c4d8" providerId="AD" clId="Web-{5EB438EC-D4F7-77ED-A917-601D7087FCA2}" dt="2024-04-07T14:30:56.209" v="168"/>
          <ac:spMkLst>
            <pc:docMk/>
            <pc:sldMk cId="2733949835" sldId="257"/>
            <ac:spMk id="4" creationId="{0CAEBE66-0091-F051-5BBE-D4F2F02BB70A}"/>
          </ac:spMkLst>
        </pc:spChg>
        <pc:spChg chg="mod">
          <ac:chgData name="MARIANGEL GUIRADOS CAMPAGNA" userId="S::m.girados@proyectohombrecanarias.com::46774065-d81f-499c-a308-4c2cf437c4d8" providerId="AD" clId="Web-{5EB438EC-D4F7-77ED-A917-601D7087FCA2}" dt="2024-04-07T15:51:24.308" v="1313" actId="20577"/>
          <ac:spMkLst>
            <pc:docMk/>
            <pc:sldMk cId="2733949835" sldId="257"/>
            <ac:spMk id="9" creationId="{AE4349A5-3047-2FA1-E941-84AC66081E5B}"/>
          </ac:spMkLst>
        </pc:spChg>
        <pc:picChg chg="add mod ord">
          <ac:chgData name="MARIANGEL GUIRADOS CAMPAGNA" userId="S::m.girados@proyectohombrecanarias.com::46774065-d81f-499c-a308-4c2cf437c4d8" providerId="AD" clId="Web-{5EB438EC-D4F7-77ED-A917-601D7087FCA2}" dt="2024-04-07T15:23:19.776" v="1181" actId="14100"/>
          <ac:picMkLst>
            <pc:docMk/>
            <pc:sldMk cId="2733949835" sldId="257"/>
            <ac:picMk id="5" creationId="{8FFC7D48-4960-2C64-2628-6856C658523C}"/>
          </ac:picMkLst>
        </pc:picChg>
        <pc:picChg chg="del">
          <ac:chgData name="MARIANGEL GUIRADOS CAMPAGNA" userId="S::m.girados@proyectohombrecanarias.com::46774065-d81f-499c-a308-4c2cf437c4d8" providerId="AD" clId="Web-{5EB438EC-D4F7-77ED-A917-601D7087FCA2}" dt="2024-04-07T14:30:40.958" v="167"/>
          <ac:picMkLst>
            <pc:docMk/>
            <pc:sldMk cId="2733949835" sldId="257"/>
            <ac:picMk id="17" creationId="{EDAD4DCB-27E6-92D3-C15B-348699EFD7E0}"/>
          </ac:picMkLst>
        </pc:picChg>
      </pc:sldChg>
    </pc:docChg>
  </pc:docChgLst>
  <pc:docChgLst>
    <pc:chgData name="MARIANGEL GUIRADOS CAMPAGNA" userId="S::m.girados@proyectohombrecanarias.com::46774065-d81f-499c-a308-4c2cf437c4d8" providerId="AD" clId="Web-{D2B9F879-54FD-6239-3DEA-EA1A9DB602A0}"/>
    <pc:docChg chg="addSld delSld modSld">
      <pc:chgData name="MARIANGEL GUIRADOS CAMPAGNA" userId="S::m.girados@proyectohombrecanarias.com::46774065-d81f-499c-a308-4c2cf437c4d8" providerId="AD" clId="Web-{D2B9F879-54FD-6239-3DEA-EA1A9DB602A0}" dt="2024-04-09T11:32:55.736" v="37"/>
      <pc:docMkLst>
        <pc:docMk/>
      </pc:docMkLst>
      <pc:sldChg chg="modSp">
        <pc:chgData name="MARIANGEL GUIRADOS CAMPAGNA" userId="S::m.girados@proyectohombrecanarias.com::46774065-d81f-499c-a308-4c2cf437c4d8" providerId="AD" clId="Web-{D2B9F879-54FD-6239-3DEA-EA1A9DB602A0}" dt="2024-04-09T11:32:39.610" v="35" actId="20577"/>
        <pc:sldMkLst>
          <pc:docMk/>
          <pc:sldMk cId="356326839" sldId="256"/>
        </pc:sldMkLst>
        <pc:spChg chg="mod">
          <ac:chgData name="MARIANGEL GUIRADOS CAMPAGNA" userId="S::m.girados@proyectohombrecanarias.com::46774065-d81f-499c-a308-4c2cf437c4d8" providerId="AD" clId="Web-{D2B9F879-54FD-6239-3DEA-EA1A9DB602A0}" dt="2024-04-09T11:32:39.610" v="35" actId="20577"/>
          <ac:spMkLst>
            <pc:docMk/>
            <pc:sldMk cId="356326839" sldId="256"/>
            <ac:spMk id="21" creationId="{3180ACDB-3E6F-84F4-AA0C-E0D516421DC1}"/>
          </ac:spMkLst>
        </pc:spChg>
      </pc:sldChg>
      <pc:sldChg chg="add del">
        <pc:chgData name="MARIANGEL GUIRADOS CAMPAGNA" userId="S::m.girados@proyectohombrecanarias.com::46774065-d81f-499c-a308-4c2cf437c4d8" providerId="AD" clId="Web-{D2B9F879-54FD-6239-3DEA-EA1A9DB602A0}" dt="2024-04-09T11:32:55.736" v="37"/>
        <pc:sldMkLst>
          <pc:docMk/>
          <pc:sldMk cId="1473678087" sldId="258"/>
        </pc:sldMkLst>
      </pc:sldChg>
    </pc:docChg>
  </pc:docChgLst>
  <pc:docChgLst>
    <pc:chgData name="MARIANGEL GUIRADOS CAMPAGNA" userId="S::m.girados@proyectohombrecanarias.com::46774065-d81f-499c-a308-4c2cf437c4d8" providerId="AD" clId="Web-{3464D63C-6850-72BA-29CE-243579EF602C}"/>
    <pc:docChg chg="delSld modSld addMainMaster delMainMaster">
      <pc:chgData name="MARIANGEL GUIRADOS CAMPAGNA" userId="S::m.girados@proyectohombrecanarias.com::46774065-d81f-499c-a308-4c2cf437c4d8" providerId="AD" clId="Web-{3464D63C-6850-72BA-29CE-243579EF602C}" dt="2024-04-08T17:57:48.975" v="119" actId="20577"/>
      <pc:docMkLst>
        <pc:docMk/>
      </pc:docMkLst>
      <pc:sldChg chg="addSp delSp modSp mod modClrScheme delDesignElem chgLayout">
        <pc:chgData name="MARIANGEL GUIRADOS CAMPAGNA" userId="S::m.girados@proyectohombrecanarias.com::46774065-d81f-499c-a308-4c2cf437c4d8" providerId="AD" clId="Web-{3464D63C-6850-72BA-29CE-243579EF602C}" dt="2024-04-08T17:57:00.037" v="112"/>
        <pc:sldMkLst>
          <pc:docMk/>
          <pc:sldMk cId="356326839" sldId="256"/>
        </pc:sldMkLst>
        <pc:spChg chg="mod ord">
          <ac:chgData name="MARIANGEL GUIRADOS CAMPAGNA" userId="S::m.girados@proyectohombrecanarias.com::46774065-d81f-499c-a308-4c2cf437c4d8" providerId="AD" clId="Web-{3464D63C-6850-72BA-29CE-243579EF602C}" dt="2024-04-08T17:57:00.037" v="112"/>
          <ac:spMkLst>
            <pc:docMk/>
            <pc:sldMk cId="356326839" sldId="256"/>
            <ac:spMk id="2" creationId="{00000000-0000-0000-0000-000000000000}"/>
          </ac:spMkLst>
        </pc:spChg>
        <pc:spChg chg="add mod ord">
          <ac:chgData name="MARIANGEL GUIRADOS CAMPAGNA" userId="S::m.girados@proyectohombrecanarias.com::46774065-d81f-499c-a308-4c2cf437c4d8" providerId="AD" clId="Web-{3464D63C-6850-72BA-29CE-243579EF602C}" dt="2024-04-08T17:57:00.037" v="112"/>
          <ac:spMkLst>
            <pc:docMk/>
            <pc:sldMk cId="356326839" sldId="256"/>
            <ac:spMk id="4" creationId="{943B98A3-0A88-0836-25CF-CD6CF24208B4}"/>
          </ac:spMkLst>
        </pc:spChg>
        <pc:spChg chg="mod ord">
          <ac:chgData name="MARIANGEL GUIRADOS CAMPAGNA" userId="S::m.girados@proyectohombrecanarias.com::46774065-d81f-499c-a308-4c2cf437c4d8" providerId="AD" clId="Web-{3464D63C-6850-72BA-29CE-243579EF602C}" dt="2024-04-08T17:57:00.037" v="112"/>
          <ac:spMkLst>
            <pc:docMk/>
            <pc:sldMk cId="356326839" sldId="256"/>
            <ac:spMk id="21" creationId="{3180ACDB-3E6F-84F4-AA0C-E0D516421DC1}"/>
          </ac:spMkLst>
        </pc:spChg>
        <pc:spChg chg="add del">
          <ac:chgData name="MARIANGEL GUIRADOS CAMPAGNA" userId="S::m.girados@proyectohombrecanarias.com::46774065-d81f-499c-a308-4c2cf437c4d8" providerId="AD" clId="Web-{3464D63C-6850-72BA-29CE-243579EF602C}" dt="2024-04-08T17:57:00.037" v="112"/>
          <ac:spMkLst>
            <pc:docMk/>
            <pc:sldMk cId="356326839" sldId="256"/>
            <ac:spMk id="33" creationId="{079CE317-680B-449C-A423-71C1FE069B4C}"/>
          </ac:spMkLst>
        </pc:spChg>
        <pc:spChg chg="add del">
          <ac:chgData name="MARIANGEL GUIRADOS CAMPAGNA" userId="S::m.girados@proyectohombrecanarias.com::46774065-d81f-499c-a308-4c2cf437c4d8" providerId="AD" clId="Web-{3464D63C-6850-72BA-29CE-243579EF602C}" dt="2024-04-08T17:57:00.037" v="112"/>
          <ac:spMkLst>
            <pc:docMk/>
            <pc:sldMk cId="356326839" sldId="256"/>
            <ac:spMk id="35" creationId="{38ABDB68-E3D5-448E-97D3-06FFEF680193}"/>
          </ac:spMkLst>
        </pc:spChg>
        <pc:spChg chg="add del">
          <ac:chgData name="MARIANGEL GUIRADOS CAMPAGNA" userId="S::m.girados@proyectohombrecanarias.com::46774065-d81f-499c-a308-4c2cf437c4d8" providerId="AD" clId="Web-{3464D63C-6850-72BA-29CE-243579EF602C}" dt="2024-04-08T17:57:00.037" v="112"/>
          <ac:spMkLst>
            <pc:docMk/>
            <pc:sldMk cId="356326839" sldId="256"/>
            <ac:spMk id="37" creationId="{B8DD7FEB-D9F3-4F5B-982C-36B0664D0205}"/>
          </ac:spMkLst>
        </pc:spChg>
        <pc:spChg chg="add del">
          <ac:chgData name="MARIANGEL GUIRADOS CAMPAGNA" userId="S::m.girados@proyectohombrecanarias.com::46774065-d81f-499c-a308-4c2cf437c4d8" providerId="AD" clId="Web-{3464D63C-6850-72BA-29CE-243579EF602C}" dt="2024-04-08T17:57:00.037" v="112"/>
          <ac:spMkLst>
            <pc:docMk/>
            <pc:sldMk cId="356326839" sldId="256"/>
            <ac:spMk id="39" creationId="{96BA11E4-0636-4FA9-A836-2A4FB176449A}"/>
          </ac:spMkLst>
        </pc:spChg>
        <pc:spChg chg="add del">
          <ac:chgData name="MARIANGEL GUIRADOS CAMPAGNA" userId="S::m.girados@proyectohombrecanarias.com::46774065-d81f-499c-a308-4c2cf437c4d8" providerId="AD" clId="Web-{3464D63C-6850-72BA-29CE-243579EF602C}" dt="2024-04-08T17:57:00.037" v="112"/>
          <ac:spMkLst>
            <pc:docMk/>
            <pc:sldMk cId="356326839" sldId="256"/>
            <ac:spMk id="41" creationId="{5681882E-BDD0-4311-AF62-E8019628524D}"/>
          </ac:spMkLst>
        </pc:spChg>
        <pc:spChg chg="add del">
          <ac:chgData name="MARIANGEL GUIRADOS CAMPAGNA" userId="S::m.girados@proyectohombrecanarias.com::46774065-d81f-499c-a308-4c2cf437c4d8" providerId="AD" clId="Web-{3464D63C-6850-72BA-29CE-243579EF602C}" dt="2024-04-08T17:57:00.037" v="112"/>
          <ac:spMkLst>
            <pc:docMk/>
            <pc:sldMk cId="356326839" sldId="256"/>
            <ac:spMk id="43" creationId="{EADD3260-4BDA-459B-A162-5E1B897E38FC}"/>
          </ac:spMkLst>
        </pc:spChg>
        <pc:spChg chg="add del">
          <ac:chgData name="MARIANGEL GUIRADOS CAMPAGNA" userId="S::m.girados@proyectohombrecanarias.com::46774065-d81f-499c-a308-4c2cf437c4d8" providerId="AD" clId="Web-{3464D63C-6850-72BA-29CE-243579EF602C}" dt="2024-04-08T17:57:00.037" v="112"/>
          <ac:spMkLst>
            <pc:docMk/>
            <pc:sldMk cId="356326839" sldId="256"/>
            <ac:spMk id="45" creationId="{283DA7DD-CA37-4ED7-8710-48E56B063BA4}"/>
          </ac:spMkLst>
        </pc:spChg>
        <pc:spChg chg="add del">
          <ac:chgData name="MARIANGEL GUIRADOS CAMPAGNA" userId="S::m.girados@proyectohombrecanarias.com::46774065-d81f-499c-a308-4c2cf437c4d8" providerId="AD" clId="Web-{3464D63C-6850-72BA-29CE-243579EF602C}" dt="2024-04-08T17:57:00.037" v="112"/>
          <ac:spMkLst>
            <pc:docMk/>
            <pc:sldMk cId="356326839" sldId="256"/>
            <ac:spMk id="47" creationId="{B92F2E3C-66CD-4DEB-BA14-2A5912B65A21}"/>
          </ac:spMkLst>
        </pc:spChg>
        <pc:grpChg chg="add del">
          <ac:chgData name="MARIANGEL GUIRADOS CAMPAGNA" userId="S::m.girados@proyectohombrecanarias.com::46774065-d81f-499c-a308-4c2cf437c4d8" providerId="AD" clId="Web-{3464D63C-6850-72BA-29CE-243579EF602C}" dt="2024-04-08T17:57:00.037" v="112"/>
          <ac:grpSpMkLst>
            <pc:docMk/>
            <pc:sldMk cId="356326839" sldId="256"/>
            <ac:grpSpMk id="22" creationId="{DDA34B8A-FA8D-4E16-AD72-7B60B1C2582A}"/>
          </ac:grpSpMkLst>
        </pc:grpChg>
        <pc:picChg chg="del">
          <ac:chgData name="MARIANGEL GUIRADOS CAMPAGNA" userId="S::m.girados@proyectohombrecanarias.com::46774065-d81f-499c-a308-4c2cf437c4d8" providerId="AD" clId="Web-{3464D63C-6850-72BA-29CE-243579EF602C}" dt="2024-04-08T17:56:17.678" v="108"/>
          <ac:picMkLst>
            <pc:docMk/>
            <pc:sldMk cId="356326839" sldId="256"/>
            <ac:picMk id="17" creationId="{EDAD4DCB-27E6-92D3-C15B-348699EFD7E0}"/>
          </ac:picMkLst>
        </pc:picChg>
      </pc:sldChg>
      <pc:sldChg chg="addSp delSp modSp mod setBg modClrScheme delDesignElem chgLayout">
        <pc:chgData name="MARIANGEL GUIRADOS CAMPAGNA" userId="S::m.girados@proyectohombrecanarias.com::46774065-d81f-499c-a308-4c2cf437c4d8" providerId="AD" clId="Web-{3464D63C-6850-72BA-29CE-243579EF602C}" dt="2024-04-08T17:57:48.975" v="119" actId="20577"/>
        <pc:sldMkLst>
          <pc:docMk/>
          <pc:sldMk cId="2733949835" sldId="257"/>
        </pc:sldMkLst>
        <pc:spChg chg="mod ord">
          <ac:chgData name="MARIANGEL GUIRADOS CAMPAGNA" userId="S::m.girados@proyectohombrecanarias.com::46774065-d81f-499c-a308-4c2cf437c4d8" providerId="AD" clId="Web-{3464D63C-6850-72BA-29CE-243579EF602C}" dt="2024-04-08T17:57:00.037" v="112"/>
          <ac:spMkLst>
            <pc:docMk/>
            <pc:sldMk cId="2733949835" sldId="257"/>
            <ac:spMk id="2" creationId="{00000000-0000-0000-0000-000000000000}"/>
          </ac:spMkLst>
        </pc:spChg>
        <pc:spChg chg="add del mod">
          <ac:chgData name="MARIANGEL GUIRADOS CAMPAGNA" userId="S::m.girados@proyectohombrecanarias.com::46774065-d81f-499c-a308-4c2cf437c4d8" providerId="AD" clId="Web-{3464D63C-6850-72BA-29CE-243579EF602C}" dt="2024-04-08T17:49:21.501" v="7"/>
          <ac:spMkLst>
            <pc:docMk/>
            <pc:sldMk cId="2733949835" sldId="257"/>
            <ac:spMk id="4" creationId="{EA92875C-74D5-37F2-6499-224EC2C73034}"/>
          </ac:spMkLst>
        </pc:spChg>
        <pc:spChg chg="mod ord">
          <ac:chgData name="MARIANGEL GUIRADOS CAMPAGNA" userId="S::m.girados@proyectohombrecanarias.com::46774065-d81f-499c-a308-4c2cf437c4d8" providerId="AD" clId="Web-{3464D63C-6850-72BA-29CE-243579EF602C}" dt="2024-04-08T17:57:48.975" v="119" actId="20577"/>
          <ac:spMkLst>
            <pc:docMk/>
            <pc:sldMk cId="2733949835" sldId="257"/>
            <ac:spMk id="9" creationId="{AE4349A5-3047-2FA1-E941-84AC66081E5B}"/>
          </ac:spMkLst>
        </pc:spChg>
        <pc:spChg chg="del">
          <ac:chgData name="MARIANGEL GUIRADOS CAMPAGNA" userId="S::m.girados@proyectohombrecanarias.com::46774065-d81f-499c-a308-4c2cf437c4d8" providerId="AD" clId="Web-{3464D63C-6850-72BA-29CE-243579EF602C}" dt="2024-04-08T17:50:25.142" v="17"/>
          <ac:spMkLst>
            <pc:docMk/>
            <pc:sldMk cId="2733949835" sldId="257"/>
            <ac:spMk id="33" creationId="{079CE317-680B-449C-A423-71C1FE069B4C}"/>
          </ac:spMkLst>
        </pc:spChg>
        <pc:spChg chg="del">
          <ac:chgData name="MARIANGEL GUIRADOS CAMPAGNA" userId="S::m.girados@proyectohombrecanarias.com::46774065-d81f-499c-a308-4c2cf437c4d8" providerId="AD" clId="Web-{3464D63C-6850-72BA-29CE-243579EF602C}" dt="2024-04-08T17:50:25.142" v="17"/>
          <ac:spMkLst>
            <pc:docMk/>
            <pc:sldMk cId="2733949835" sldId="257"/>
            <ac:spMk id="35" creationId="{38ABDB68-E3D5-448E-97D3-06FFEF680193}"/>
          </ac:spMkLst>
        </pc:spChg>
        <pc:spChg chg="del">
          <ac:chgData name="MARIANGEL GUIRADOS CAMPAGNA" userId="S::m.girados@proyectohombrecanarias.com::46774065-d81f-499c-a308-4c2cf437c4d8" providerId="AD" clId="Web-{3464D63C-6850-72BA-29CE-243579EF602C}" dt="2024-04-08T17:50:25.142" v="17"/>
          <ac:spMkLst>
            <pc:docMk/>
            <pc:sldMk cId="2733949835" sldId="257"/>
            <ac:spMk id="37" creationId="{B8DD7FEB-D9F3-4F5B-982C-36B0664D0205}"/>
          </ac:spMkLst>
        </pc:spChg>
        <pc:spChg chg="del">
          <ac:chgData name="MARIANGEL GUIRADOS CAMPAGNA" userId="S::m.girados@proyectohombrecanarias.com::46774065-d81f-499c-a308-4c2cf437c4d8" providerId="AD" clId="Web-{3464D63C-6850-72BA-29CE-243579EF602C}" dt="2024-04-08T17:50:25.142" v="17"/>
          <ac:spMkLst>
            <pc:docMk/>
            <pc:sldMk cId="2733949835" sldId="257"/>
            <ac:spMk id="39" creationId="{96BA11E4-0636-4FA9-A836-2A4FB176449A}"/>
          </ac:spMkLst>
        </pc:spChg>
        <pc:spChg chg="del">
          <ac:chgData name="MARIANGEL GUIRADOS CAMPAGNA" userId="S::m.girados@proyectohombrecanarias.com::46774065-d81f-499c-a308-4c2cf437c4d8" providerId="AD" clId="Web-{3464D63C-6850-72BA-29CE-243579EF602C}" dt="2024-04-08T17:50:25.142" v="17"/>
          <ac:spMkLst>
            <pc:docMk/>
            <pc:sldMk cId="2733949835" sldId="257"/>
            <ac:spMk id="41" creationId="{5681882E-BDD0-4311-AF62-E8019628524D}"/>
          </ac:spMkLst>
        </pc:spChg>
        <pc:spChg chg="del">
          <ac:chgData name="MARIANGEL GUIRADOS CAMPAGNA" userId="S::m.girados@proyectohombrecanarias.com::46774065-d81f-499c-a308-4c2cf437c4d8" providerId="AD" clId="Web-{3464D63C-6850-72BA-29CE-243579EF602C}" dt="2024-04-08T17:50:25.142" v="17"/>
          <ac:spMkLst>
            <pc:docMk/>
            <pc:sldMk cId="2733949835" sldId="257"/>
            <ac:spMk id="43" creationId="{EADD3260-4BDA-459B-A162-5E1B897E38FC}"/>
          </ac:spMkLst>
        </pc:spChg>
        <pc:spChg chg="del">
          <ac:chgData name="MARIANGEL GUIRADOS CAMPAGNA" userId="S::m.girados@proyectohombrecanarias.com::46774065-d81f-499c-a308-4c2cf437c4d8" providerId="AD" clId="Web-{3464D63C-6850-72BA-29CE-243579EF602C}" dt="2024-04-08T17:50:25.142" v="17"/>
          <ac:spMkLst>
            <pc:docMk/>
            <pc:sldMk cId="2733949835" sldId="257"/>
            <ac:spMk id="45" creationId="{283DA7DD-CA37-4ED7-8710-48E56B063BA4}"/>
          </ac:spMkLst>
        </pc:spChg>
        <pc:spChg chg="del">
          <ac:chgData name="MARIANGEL GUIRADOS CAMPAGNA" userId="S::m.girados@proyectohombrecanarias.com::46774065-d81f-499c-a308-4c2cf437c4d8" providerId="AD" clId="Web-{3464D63C-6850-72BA-29CE-243579EF602C}" dt="2024-04-08T17:50:25.142" v="17"/>
          <ac:spMkLst>
            <pc:docMk/>
            <pc:sldMk cId="2733949835" sldId="257"/>
            <ac:spMk id="47" creationId="{B92F2E3C-66CD-4DEB-BA14-2A5912B65A21}"/>
          </ac:spMkLst>
        </pc:spChg>
        <pc:spChg chg="add del">
          <ac:chgData name="MARIANGEL GUIRADOS CAMPAGNA" userId="S::m.girados@proyectohombrecanarias.com::46774065-d81f-499c-a308-4c2cf437c4d8" providerId="AD" clId="Web-{3464D63C-6850-72BA-29CE-243579EF602C}" dt="2024-04-08T17:57:00.037" v="112"/>
          <ac:spMkLst>
            <pc:docMk/>
            <pc:sldMk cId="2733949835" sldId="257"/>
            <ac:spMk id="63" creationId="{59647F54-801D-44AB-8284-EDDFF7763139}"/>
          </ac:spMkLst>
        </pc:spChg>
        <pc:spChg chg="add del">
          <ac:chgData name="MARIANGEL GUIRADOS CAMPAGNA" userId="S::m.girados@proyectohombrecanarias.com::46774065-d81f-499c-a308-4c2cf437c4d8" providerId="AD" clId="Web-{3464D63C-6850-72BA-29CE-243579EF602C}" dt="2024-04-08T17:57:00.037" v="112"/>
          <ac:spMkLst>
            <pc:docMk/>
            <pc:sldMk cId="2733949835" sldId="257"/>
            <ac:spMk id="65" creationId="{89EA2611-DCBA-4E97-A2B2-9A466E76BDA4}"/>
          </ac:spMkLst>
        </pc:spChg>
        <pc:spChg chg="add del">
          <ac:chgData name="MARIANGEL GUIRADOS CAMPAGNA" userId="S::m.girados@proyectohombrecanarias.com::46774065-d81f-499c-a308-4c2cf437c4d8" providerId="AD" clId="Web-{3464D63C-6850-72BA-29CE-243579EF602C}" dt="2024-04-08T17:57:00.037" v="112"/>
          <ac:spMkLst>
            <pc:docMk/>
            <pc:sldMk cId="2733949835" sldId="257"/>
            <ac:spMk id="67" creationId="{FD2669AB-35DB-41EC-BE9C-DA80B60A3280}"/>
          </ac:spMkLst>
        </pc:spChg>
        <pc:spChg chg="add del">
          <ac:chgData name="MARIANGEL GUIRADOS CAMPAGNA" userId="S::m.girados@proyectohombrecanarias.com::46774065-d81f-499c-a308-4c2cf437c4d8" providerId="AD" clId="Web-{3464D63C-6850-72BA-29CE-243579EF602C}" dt="2024-04-08T17:57:00.037" v="112"/>
          <ac:spMkLst>
            <pc:docMk/>
            <pc:sldMk cId="2733949835" sldId="257"/>
            <ac:spMk id="69" creationId="{BBC615D1-6E12-40EF-915B-316CFDB550D5}"/>
          </ac:spMkLst>
        </pc:spChg>
        <pc:spChg chg="add del">
          <ac:chgData name="MARIANGEL GUIRADOS CAMPAGNA" userId="S::m.girados@proyectohombrecanarias.com::46774065-d81f-499c-a308-4c2cf437c4d8" providerId="AD" clId="Web-{3464D63C-6850-72BA-29CE-243579EF602C}" dt="2024-04-08T17:57:00.037" v="112"/>
          <ac:spMkLst>
            <pc:docMk/>
            <pc:sldMk cId="2733949835" sldId="257"/>
            <ac:spMk id="71" creationId="{B9797D36-DE1E-47CD-881A-6C1F5828261B}"/>
          </ac:spMkLst>
        </pc:spChg>
        <pc:spChg chg="add del">
          <ac:chgData name="MARIANGEL GUIRADOS CAMPAGNA" userId="S::m.girados@proyectohombrecanarias.com::46774065-d81f-499c-a308-4c2cf437c4d8" providerId="AD" clId="Web-{3464D63C-6850-72BA-29CE-243579EF602C}" dt="2024-04-08T17:57:00.037" v="112"/>
          <ac:spMkLst>
            <pc:docMk/>
            <pc:sldMk cId="2733949835" sldId="257"/>
            <ac:spMk id="73" creationId="{4A2FAF1F-F462-46AF-A9E6-CC93C4E2C359}"/>
          </ac:spMkLst>
        </pc:spChg>
        <pc:spChg chg="add del">
          <ac:chgData name="MARIANGEL GUIRADOS CAMPAGNA" userId="S::m.girados@proyectohombrecanarias.com::46774065-d81f-499c-a308-4c2cf437c4d8" providerId="AD" clId="Web-{3464D63C-6850-72BA-29CE-243579EF602C}" dt="2024-04-08T17:57:00.037" v="112"/>
          <ac:spMkLst>
            <pc:docMk/>
            <pc:sldMk cId="2733949835" sldId="257"/>
            <ac:spMk id="75" creationId="{7146BED8-BAE9-42C5-A3DD-7B946445DB8C}"/>
          </ac:spMkLst>
        </pc:spChg>
        <pc:spChg chg="add del">
          <ac:chgData name="MARIANGEL GUIRADOS CAMPAGNA" userId="S::m.girados@proyectohombrecanarias.com::46774065-d81f-499c-a308-4c2cf437c4d8" providerId="AD" clId="Web-{3464D63C-6850-72BA-29CE-243579EF602C}" dt="2024-04-08T17:57:00.037" v="112"/>
          <ac:spMkLst>
            <pc:docMk/>
            <pc:sldMk cId="2733949835" sldId="257"/>
            <ac:spMk id="77" creationId="{15765FE8-B62F-41E4-A73C-74C91A8FD945}"/>
          </ac:spMkLst>
        </pc:spChg>
        <pc:grpChg chg="del">
          <ac:chgData name="MARIANGEL GUIRADOS CAMPAGNA" userId="S::m.girados@proyectohombrecanarias.com::46774065-d81f-499c-a308-4c2cf437c4d8" providerId="AD" clId="Web-{3464D63C-6850-72BA-29CE-243579EF602C}" dt="2024-04-08T17:50:25.142" v="17"/>
          <ac:grpSpMkLst>
            <pc:docMk/>
            <pc:sldMk cId="2733949835" sldId="257"/>
            <ac:grpSpMk id="22" creationId="{DDA34B8A-FA8D-4E16-AD72-7B60B1C2582A}"/>
          </ac:grpSpMkLst>
        </pc:grpChg>
        <pc:grpChg chg="add del">
          <ac:chgData name="MARIANGEL GUIRADOS CAMPAGNA" userId="S::m.girados@proyectohombrecanarias.com::46774065-d81f-499c-a308-4c2cf437c4d8" providerId="AD" clId="Web-{3464D63C-6850-72BA-29CE-243579EF602C}" dt="2024-04-08T17:57:00.037" v="112"/>
          <ac:grpSpMkLst>
            <pc:docMk/>
            <pc:sldMk cId="2733949835" sldId="257"/>
            <ac:grpSpMk id="52" creationId="{FAEF28A3-012D-4640-B8B8-1EF6EAF7233B}"/>
          </ac:grpSpMkLst>
        </pc:grpChg>
        <pc:picChg chg="del">
          <ac:chgData name="MARIANGEL GUIRADOS CAMPAGNA" userId="S::m.girados@proyectohombrecanarias.com::46774065-d81f-499c-a308-4c2cf437c4d8" providerId="AD" clId="Web-{3464D63C-6850-72BA-29CE-243579EF602C}" dt="2024-04-08T17:47:39" v="6"/>
          <ac:picMkLst>
            <pc:docMk/>
            <pc:sldMk cId="2733949835" sldId="257"/>
            <ac:picMk id="5" creationId="{8FFC7D48-4960-2C64-2628-6856C658523C}"/>
          </ac:picMkLst>
        </pc:picChg>
        <pc:picChg chg="add mod ord">
          <ac:chgData name="MARIANGEL GUIRADOS CAMPAGNA" userId="S::m.girados@proyectohombrecanarias.com::46774065-d81f-499c-a308-4c2cf437c4d8" providerId="AD" clId="Web-{3464D63C-6850-72BA-29CE-243579EF602C}" dt="2024-04-08T17:57:00.037" v="112"/>
          <ac:picMkLst>
            <pc:docMk/>
            <pc:sldMk cId="2733949835" sldId="257"/>
            <ac:picMk id="6" creationId="{11AEA75E-BCCB-E65A-A5B7-A6145B18AF72}"/>
          </ac:picMkLst>
        </pc:picChg>
      </pc:sldChg>
      <pc:sldChg chg="del">
        <pc:chgData name="MARIANGEL GUIRADOS CAMPAGNA" userId="S::m.girados@proyectohombrecanarias.com::46774065-d81f-499c-a308-4c2cf437c4d8" providerId="AD" clId="Web-{3464D63C-6850-72BA-29CE-243579EF602C}" dt="2024-04-08T17:41:21.434" v="0"/>
        <pc:sldMkLst>
          <pc:docMk/>
          <pc:sldMk cId="2662465844" sldId="258"/>
        </pc:sldMkLst>
      </pc:sldChg>
      <pc:sldMasterChg chg="add del addSldLayout delSldLayout">
        <pc:chgData name="MARIANGEL GUIRADOS CAMPAGNA" userId="S::m.girados@proyectohombrecanarias.com::46774065-d81f-499c-a308-4c2cf437c4d8" providerId="AD" clId="Web-{3464D63C-6850-72BA-29CE-243579EF602C}" dt="2024-04-08T17:57:00.037" v="112"/>
        <pc:sldMasterMkLst>
          <pc:docMk/>
          <pc:sldMasterMk cId="0" sldId="2147483648"/>
        </pc:sldMasterMkLst>
        <pc:sldLayoutChg chg="add del">
          <pc:chgData name="MARIANGEL GUIRADOS CAMPAGNA" userId="S::m.girados@proyectohombrecanarias.com::46774065-d81f-499c-a308-4c2cf437c4d8" providerId="AD" clId="Web-{3464D63C-6850-72BA-29CE-243579EF602C}" dt="2024-04-08T17:57:00.037" v="112"/>
          <pc:sldLayoutMkLst>
            <pc:docMk/>
            <pc:sldMasterMk cId="0" sldId="2147483648"/>
            <pc:sldLayoutMk cId="0" sldId="2147483649"/>
          </pc:sldLayoutMkLst>
        </pc:sldLayoutChg>
        <pc:sldLayoutChg chg="add del">
          <pc:chgData name="MARIANGEL GUIRADOS CAMPAGNA" userId="S::m.girados@proyectohombrecanarias.com::46774065-d81f-499c-a308-4c2cf437c4d8" providerId="AD" clId="Web-{3464D63C-6850-72BA-29CE-243579EF602C}" dt="2024-04-08T17:57:00.037" v="112"/>
          <pc:sldLayoutMkLst>
            <pc:docMk/>
            <pc:sldMasterMk cId="0" sldId="2147483648"/>
            <pc:sldLayoutMk cId="0" sldId="2147483650"/>
          </pc:sldLayoutMkLst>
        </pc:sldLayoutChg>
        <pc:sldLayoutChg chg="add del">
          <pc:chgData name="MARIANGEL GUIRADOS CAMPAGNA" userId="S::m.girados@proyectohombrecanarias.com::46774065-d81f-499c-a308-4c2cf437c4d8" providerId="AD" clId="Web-{3464D63C-6850-72BA-29CE-243579EF602C}" dt="2024-04-08T17:57:00.037" v="112"/>
          <pc:sldLayoutMkLst>
            <pc:docMk/>
            <pc:sldMasterMk cId="0" sldId="2147483648"/>
            <pc:sldLayoutMk cId="0" sldId="2147483652"/>
          </pc:sldLayoutMkLst>
        </pc:sldLayoutChg>
        <pc:sldLayoutChg chg="add del">
          <pc:chgData name="MARIANGEL GUIRADOS CAMPAGNA" userId="S::m.girados@proyectohombrecanarias.com::46774065-d81f-499c-a308-4c2cf437c4d8" providerId="AD" clId="Web-{3464D63C-6850-72BA-29CE-243579EF602C}" dt="2024-04-08T17:57:00.037" v="112"/>
          <pc:sldLayoutMkLst>
            <pc:docMk/>
            <pc:sldMasterMk cId="0" sldId="2147483648"/>
            <pc:sldLayoutMk cId="0" sldId="2147483653"/>
          </pc:sldLayoutMkLst>
        </pc:sldLayoutChg>
        <pc:sldLayoutChg chg="add del">
          <pc:chgData name="MARIANGEL GUIRADOS CAMPAGNA" userId="S::m.girados@proyectohombrecanarias.com::46774065-d81f-499c-a308-4c2cf437c4d8" providerId="AD" clId="Web-{3464D63C-6850-72BA-29CE-243579EF602C}" dt="2024-04-08T17:57:00.037" v="112"/>
          <pc:sldLayoutMkLst>
            <pc:docMk/>
            <pc:sldMasterMk cId="0" sldId="2147483648"/>
            <pc:sldLayoutMk cId="0" sldId="2147483654"/>
          </pc:sldLayoutMkLst>
        </pc:sldLayoutChg>
        <pc:sldLayoutChg chg="add del">
          <pc:chgData name="MARIANGEL GUIRADOS CAMPAGNA" userId="S::m.girados@proyectohombrecanarias.com::46774065-d81f-499c-a308-4c2cf437c4d8" providerId="AD" clId="Web-{3464D63C-6850-72BA-29CE-243579EF602C}" dt="2024-04-08T17:57:00.037" v="112"/>
          <pc:sldLayoutMkLst>
            <pc:docMk/>
            <pc:sldMasterMk cId="0" sldId="2147483648"/>
            <pc:sldLayoutMk cId="0" sldId="2147483655"/>
          </pc:sldLayoutMkLst>
        </pc:sldLayoutChg>
        <pc:sldLayoutChg chg="add del">
          <pc:chgData name="MARIANGEL GUIRADOS CAMPAGNA" userId="S::m.girados@proyectohombrecanarias.com::46774065-d81f-499c-a308-4c2cf437c4d8" providerId="AD" clId="Web-{3464D63C-6850-72BA-29CE-243579EF602C}" dt="2024-04-08T17:57:00.037" v="112"/>
          <pc:sldLayoutMkLst>
            <pc:docMk/>
            <pc:sldMasterMk cId="0" sldId="2147483648"/>
            <pc:sldLayoutMk cId="0" sldId="2147483656"/>
          </pc:sldLayoutMkLst>
        </pc:sldLayoutChg>
        <pc:sldLayoutChg chg="add del">
          <pc:chgData name="MARIANGEL GUIRADOS CAMPAGNA" userId="S::m.girados@proyectohombrecanarias.com::46774065-d81f-499c-a308-4c2cf437c4d8" providerId="AD" clId="Web-{3464D63C-6850-72BA-29CE-243579EF602C}" dt="2024-04-08T17:57:00.037" v="112"/>
          <pc:sldLayoutMkLst>
            <pc:docMk/>
            <pc:sldMasterMk cId="0" sldId="2147483648"/>
            <pc:sldLayoutMk cId="0" sldId="2147483658"/>
          </pc:sldLayoutMkLst>
        </pc:sldLayoutChg>
        <pc:sldLayoutChg chg="add del">
          <pc:chgData name="MARIANGEL GUIRADOS CAMPAGNA" userId="S::m.girados@proyectohombrecanarias.com::46774065-d81f-499c-a308-4c2cf437c4d8" providerId="AD" clId="Web-{3464D63C-6850-72BA-29CE-243579EF602C}" dt="2024-04-08T17:57:00.037" v="112"/>
          <pc:sldLayoutMkLst>
            <pc:docMk/>
            <pc:sldMasterMk cId="0" sldId="2147483648"/>
            <pc:sldLayoutMk cId="0" sldId="2147483659"/>
          </pc:sldLayoutMkLst>
        </pc:sldLayoutChg>
        <pc:sldLayoutChg chg="add del">
          <pc:chgData name="MARIANGEL GUIRADOS CAMPAGNA" userId="S::m.girados@proyectohombrecanarias.com::46774065-d81f-499c-a308-4c2cf437c4d8" providerId="AD" clId="Web-{3464D63C-6850-72BA-29CE-243579EF602C}" dt="2024-04-08T17:57:00.037" v="112"/>
          <pc:sldLayoutMkLst>
            <pc:docMk/>
            <pc:sldMasterMk cId="0" sldId="2147483648"/>
            <pc:sldLayoutMk cId="0" sldId="2147483661"/>
          </pc:sldLayoutMkLst>
        </pc:sldLayoutChg>
        <pc:sldLayoutChg chg="add del">
          <pc:chgData name="MARIANGEL GUIRADOS CAMPAGNA" userId="S::m.girados@proyectohombrecanarias.com::46774065-d81f-499c-a308-4c2cf437c4d8" providerId="AD" clId="Web-{3464D63C-6850-72BA-29CE-243579EF602C}" dt="2024-04-08T17:57:00.037" v="112"/>
          <pc:sldLayoutMkLst>
            <pc:docMk/>
            <pc:sldMasterMk cId="0" sldId="2147483648"/>
            <pc:sldLayoutMk cId="0" sldId="2147483662"/>
          </pc:sldLayoutMkLst>
        </pc:sldLayoutChg>
        <pc:sldLayoutChg chg="add del">
          <pc:chgData name="MARIANGEL GUIRADOS CAMPAGNA" userId="S::m.girados@proyectohombrecanarias.com::46774065-d81f-499c-a308-4c2cf437c4d8" providerId="AD" clId="Web-{3464D63C-6850-72BA-29CE-243579EF602C}" dt="2024-04-08T17:57:00.037" v="112"/>
          <pc:sldLayoutMkLst>
            <pc:docMk/>
            <pc:sldMasterMk cId="0" sldId="2147483648"/>
            <pc:sldLayoutMk cId="0" sldId="2147483667"/>
          </pc:sldLayoutMkLst>
        </pc:sldLayoutChg>
        <pc:sldLayoutChg chg="add del">
          <pc:chgData name="MARIANGEL GUIRADOS CAMPAGNA" userId="S::m.girados@proyectohombrecanarias.com::46774065-d81f-499c-a308-4c2cf437c4d8" providerId="AD" clId="Web-{3464D63C-6850-72BA-29CE-243579EF602C}" dt="2024-04-08T17:57:00.037" v="112"/>
          <pc:sldLayoutMkLst>
            <pc:docMk/>
            <pc:sldMasterMk cId="0" sldId="2147483648"/>
            <pc:sldLayoutMk cId="0" sldId="2147483668"/>
          </pc:sldLayoutMkLst>
        </pc:sldLayoutChg>
        <pc:sldLayoutChg chg="add del">
          <pc:chgData name="MARIANGEL GUIRADOS CAMPAGNA" userId="S::m.girados@proyectohombrecanarias.com::46774065-d81f-499c-a308-4c2cf437c4d8" providerId="AD" clId="Web-{3464D63C-6850-72BA-29CE-243579EF602C}" dt="2024-04-08T17:57:00.037" v="112"/>
          <pc:sldLayoutMkLst>
            <pc:docMk/>
            <pc:sldMasterMk cId="0" sldId="2147483648"/>
            <pc:sldLayoutMk cId="0" sldId="2147483669"/>
          </pc:sldLayoutMkLst>
        </pc:sldLayoutChg>
        <pc:sldLayoutChg chg="add del">
          <pc:chgData name="MARIANGEL GUIRADOS CAMPAGNA" userId="S::m.girados@proyectohombrecanarias.com::46774065-d81f-499c-a308-4c2cf437c4d8" providerId="AD" clId="Web-{3464D63C-6850-72BA-29CE-243579EF602C}" dt="2024-04-08T17:57:00.037" v="112"/>
          <pc:sldLayoutMkLst>
            <pc:docMk/>
            <pc:sldMasterMk cId="0" sldId="2147483648"/>
            <pc:sldLayoutMk cId="0" sldId="2147483670"/>
          </pc:sldLayoutMkLst>
        </pc:sldLayoutChg>
        <pc:sldLayoutChg chg="add del">
          <pc:chgData name="MARIANGEL GUIRADOS CAMPAGNA" userId="S::m.girados@proyectohombrecanarias.com::46774065-d81f-499c-a308-4c2cf437c4d8" providerId="AD" clId="Web-{3464D63C-6850-72BA-29CE-243579EF602C}" dt="2024-04-08T17:57:00.037" v="112"/>
          <pc:sldLayoutMkLst>
            <pc:docMk/>
            <pc:sldMasterMk cId="0" sldId="2147483648"/>
            <pc:sldLayoutMk cId="0" sldId="2147483672"/>
          </pc:sldLayoutMkLst>
        </pc:sldLayoutChg>
        <pc:sldLayoutChg chg="add del">
          <pc:chgData name="MARIANGEL GUIRADOS CAMPAGNA" userId="S::m.girados@proyectohombrecanarias.com::46774065-d81f-499c-a308-4c2cf437c4d8" providerId="AD" clId="Web-{3464D63C-6850-72BA-29CE-243579EF602C}" dt="2024-04-08T17:57:00.037" v="112"/>
          <pc:sldLayoutMkLst>
            <pc:docMk/>
            <pc:sldMasterMk cId="0" sldId="2147483648"/>
            <pc:sldLayoutMk cId="0" sldId="2147483673"/>
          </pc:sldLayoutMkLst>
        </pc:sldLayoutChg>
      </pc:sldMasterChg>
      <pc:sldMasterChg chg="add del addSldLayout delSldLayout modSldLayout">
        <pc:chgData name="MARIANGEL GUIRADOS CAMPAGNA" userId="S::m.girados@proyectohombrecanarias.com::46774065-d81f-499c-a308-4c2cf437c4d8" providerId="AD" clId="Web-{3464D63C-6850-72BA-29CE-243579EF602C}" dt="2024-04-08T17:57:00.037" v="112"/>
        <pc:sldMasterMkLst>
          <pc:docMk/>
          <pc:sldMasterMk cId="4198040575" sldId="2147483674"/>
        </pc:sldMasterMkLst>
        <pc:sldLayoutChg chg="add del mod replId">
          <pc:chgData name="MARIANGEL GUIRADOS CAMPAGNA" userId="S::m.girados@proyectohombrecanarias.com::46774065-d81f-499c-a308-4c2cf437c4d8" providerId="AD" clId="Web-{3464D63C-6850-72BA-29CE-243579EF602C}" dt="2024-04-08T17:57:00.037" v="112"/>
          <pc:sldLayoutMkLst>
            <pc:docMk/>
            <pc:sldMasterMk cId="4198040575" sldId="2147483674"/>
            <pc:sldLayoutMk cId="1754383386" sldId="2147483675"/>
          </pc:sldLayoutMkLst>
        </pc:sldLayoutChg>
        <pc:sldLayoutChg chg="add del mod replId">
          <pc:chgData name="MARIANGEL GUIRADOS CAMPAGNA" userId="S::m.girados@proyectohombrecanarias.com::46774065-d81f-499c-a308-4c2cf437c4d8" providerId="AD" clId="Web-{3464D63C-6850-72BA-29CE-243579EF602C}" dt="2024-04-08T17:57:00.037" v="112"/>
          <pc:sldLayoutMkLst>
            <pc:docMk/>
            <pc:sldMasterMk cId="4198040575" sldId="2147483674"/>
            <pc:sldLayoutMk cId="2056730165" sldId="2147483676"/>
          </pc:sldLayoutMkLst>
        </pc:sldLayoutChg>
        <pc:sldLayoutChg chg="add del mod replId">
          <pc:chgData name="MARIANGEL GUIRADOS CAMPAGNA" userId="S::m.girados@proyectohombrecanarias.com::46774065-d81f-499c-a308-4c2cf437c4d8" providerId="AD" clId="Web-{3464D63C-6850-72BA-29CE-243579EF602C}" dt="2024-04-08T17:57:00.037" v="112"/>
          <pc:sldLayoutMkLst>
            <pc:docMk/>
            <pc:sldMasterMk cId="4198040575" sldId="2147483674"/>
            <pc:sldLayoutMk cId="2676303054" sldId="2147483677"/>
          </pc:sldLayoutMkLst>
        </pc:sldLayoutChg>
        <pc:sldLayoutChg chg="add del mod replId">
          <pc:chgData name="MARIANGEL GUIRADOS CAMPAGNA" userId="S::m.girados@proyectohombrecanarias.com::46774065-d81f-499c-a308-4c2cf437c4d8" providerId="AD" clId="Web-{3464D63C-6850-72BA-29CE-243579EF602C}" dt="2024-04-08T17:57:00.037" v="112"/>
          <pc:sldLayoutMkLst>
            <pc:docMk/>
            <pc:sldMasterMk cId="4198040575" sldId="2147483674"/>
            <pc:sldLayoutMk cId="4051336476" sldId="2147483678"/>
          </pc:sldLayoutMkLst>
        </pc:sldLayoutChg>
        <pc:sldLayoutChg chg="add del mod replId">
          <pc:chgData name="MARIANGEL GUIRADOS CAMPAGNA" userId="S::m.girados@proyectohombrecanarias.com::46774065-d81f-499c-a308-4c2cf437c4d8" providerId="AD" clId="Web-{3464D63C-6850-72BA-29CE-243579EF602C}" dt="2024-04-08T17:57:00.037" v="112"/>
          <pc:sldLayoutMkLst>
            <pc:docMk/>
            <pc:sldMasterMk cId="4198040575" sldId="2147483674"/>
            <pc:sldLayoutMk cId="2028631259" sldId="2147483679"/>
          </pc:sldLayoutMkLst>
        </pc:sldLayoutChg>
        <pc:sldLayoutChg chg="add del mod replId">
          <pc:chgData name="MARIANGEL GUIRADOS CAMPAGNA" userId="S::m.girados@proyectohombrecanarias.com::46774065-d81f-499c-a308-4c2cf437c4d8" providerId="AD" clId="Web-{3464D63C-6850-72BA-29CE-243579EF602C}" dt="2024-04-08T17:57:00.037" v="112"/>
          <pc:sldLayoutMkLst>
            <pc:docMk/>
            <pc:sldMasterMk cId="4198040575" sldId="2147483674"/>
            <pc:sldLayoutMk cId="1699702004" sldId="2147483680"/>
          </pc:sldLayoutMkLst>
        </pc:sldLayoutChg>
        <pc:sldLayoutChg chg="add del mod replId">
          <pc:chgData name="MARIANGEL GUIRADOS CAMPAGNA" userId="S::m.girados@proyectohombrecanarias.com::46774065-d81f-499c-a308-4c2cf437c4d8" providerId="AD" clId="Web-{3464D63C-6850-72BA-29CE-243579EF602C}" dt="2024-04-08T17:57:00.037" v="112"/>
          <pc:sldLayoutMkLst>
            <pc:docMk/>
            <pc:sldMasterMk cId="4198040575" sldId="2147483674"/>
            <pc:sldLayoutMk cId="2904254043" sldId="2147483681"/>
          </pc:sldLayoutMkLst>
        </pc:sldLayoutChg>
        <pc:sldLayoutChg chg="add del mod replId">
          <pc:chgData name="MARIANGEL GUIRADOS CAMPAGNA" userId="S::m.girados@proyectohombrecanarias.com::46774065-d81f-499c-a308-4c2cf437c4d8" providerId="AD" clId="Web-{3464D63C-6850-72BA-29CE-243579EF602C}" dt="2024-04-08T17:57:00.037" v="112"/>
          <pc:sldLayoutMkLst>
            <pc:docMk/>
            <pc:sldMasterMk cId="4198040575" sldId="2147483674"/>
            <pc:sldLayoutMk cId="4078583779" sldId="2147483682"/>
          </pc:sldLayoutMkLst>
        </pc:sldLayoutChg>
        <pc:sldLayoutChg chg="add del mod replId">
          <pc:chgData name="MARIANGEL GUIRADOS CAMPAGNA" userId="S::m.girados@proyectohombrecanarias.com::46774065-d81f-499c-a308-4c2cf437c4d8" providerId="AD" clId="Web-{3464D63C-6850-72BA-29CE-243579EF602C}" dt="2024-04-08T17:57:00.037" v="112"/>
          <pc:sldLayoutMkLst>
            <pc:docMk/>
            <pc:sldMasterMk cId="4198040575" sldId="2147483674"/>
            <pc:sldLayoutMk cId="784293823" sldId="2147483683"/>
          </pc:sldLayoutMkLst>
        </pc:sldLayoutChg>
        <pc:sldLayoutChg chg="add del mod replId">
          <pc:chgData name="MARIANGEL GUIRADOS CAMPAGNA" userId="S::m.girados@proyectohombrecanarias.com::46774065-d81f-499c-a308-4c2cf437c4d8" providerId="AD" clId="Web-{3464D63C-6850-72BA-29CE-243579EF602C}" dt="2024-04-08T17:57:00.037" v="112"/>
          <pc:sldLayoutMkLst>
            <pc:docMk/>
            <pc:sldMasterMk cId="4198040575" sldId="2147483674"/>
            <pc:sldLayoutMk cId="2738478114" sldId="2147483684"/>
          </pc:sldLayoutMkLst>
        </pc:sldLayoutChg>
        <pc:sldLayoutChg chg="add del mod replId">
          <pc:chgData name="MARIANGEL GUIRADOS CAMPAGNA" userId="S::m.girados@proyectohombrecanarias.com::46774065-d81f-499c-a308-4c2cf437c4d8" providerId="AD" clId="Web-{3464D63C-6850-72BA-29CE-243579EF602C}" dt="2024-04-08T17:57:00.037" v="112"/>
          <pc:sldLayoutMkLst>
            <pc:docMk/>
            <pc:sldMasterMk cId="4198040575" sldId="2147483674"/>
            <pc:sldLayoutMk cId="1088081396" sldId="2147483685"/>
          </pc:sldLayoutMkLst>
        </pc:sldLayoutChg>
        <pc:sldLayoutChg chg="add del mod replId">
          <pc:chgData name="MARIANGEL GUIRADOS CAMPAGNA" userId="S::m.girados@proyectohombrecanarias.com::46774065-d81f-499c-a308-4c2cf437c4d8" providerId="AD" clId="Web-{3464D63C-6850-72BA-29CE-243579EF602C}" dt="2024-04-08T17:57:00.037" v="112"/>
          <pc:sldLayoutMkLst>
            <pc:docMk/>
            <pc:sldMasterMk cId="4198040575" sldId="2147483674"/>
            <pc:sldLayoutMk cId="3155038324" sldId="2147483686"/>
          </pc:sldLayoutMkLst>
        </pc:sldLayoutChg>
        <pc:sldLayoutChg chg="add del mod replId">
          <pc:chgData name="MARIANGEL GUIRADOS CAMPAGNA" userId="S::m.girados@proyectohombrecanarias.com::46774065-d81f-499c-a308-4c2cf437c4d8" providerId="AD" clId="Web-{3464D63C-6850-72BA-29CE-243579EF602C}" dt="2024-04-08T17:57:00.037" v="112"/>
          <pc:sldLayoutMkLst>
            <pc:docMk/>
            <pc:sldMasterMk cId="4198040575" sldId="2147483674"/>
            <pc:sldLayoutMk cId="1884274201" sldId="2147483687"/>
          </pc:sldLayoutMkLst>
        </pc:sldLayoutChg>
        <pc:sldLayoutChg chg="add del mod replId">
          <pc:chgData name="MARIANGEL GUIRADOS CAMPAGNA" userId="S::m.girados@proyectohombrecanarias.com::46774065-d81f-499c-a308-4c2cf437c4d8" providerId="AD" clId="Web-{3464D63C-6850-72BA-29CE-243579EF602C}" dt="2024-04-08T17:57:00.037" v="112"/>
          <pc:sldLayoutMkLst>
            <pc:docMk/>
            <pc:sldMasterMk cId="4198040575" sldId="2147483674"/>
            <pc:sldLayoutMk cId="3975157257" sldId="2147483688"/>
          </pc:sldLayoutMkLst>
        </pc:sldLayoutChg>
        <pc:sldLayoutChg chg="add del mod replId">
          <pc:chgData name="MARIANGEL GUIRADOS CAMPAGNA" userId="S::m.girados@proyectohombrecanarias.com::46774065-d81f-499c-a308-4c2cf437c4d8" providerId="AD" clId="Web-{3464D63C-6850-72BA-29CE-243579EF602C}" dt="2024-04-08T17:57:00.037" v="112"/>
          <pc:sldLayoutMkLst>
            <pc:docMk/>
            <pc:sldMasterMk cId="4198040575" sldId="2147483674"/>
            <pc:sldLayoutMk cId="4245751250" sldId="2147483689"/>
          </pc:sldLayoutMkLst>
        </pc:sldLayoutChg>
        <pc:sldLayoutChg chg="add del mod replId">
          <pc:chgData name="MARIANGEL GUIRADOS CAMPAGNA" userId="S::m.girados@proyectohombrecanarias.com::46774065-d81f-499c-a308-4c2cf437c4d8" providerId="AD" clId="Web-{3464D63C-6850-72BA-29CE-243579EF602C}" dt="2024-04-08T17:57:00.037" v="112"/>
          <pc:sldLayoutMkLst>
            <pc:docMk/>
            <pc:sldMasterMk cId="4198040575" sldId="2147483674"/>
            <pc:sldLayoutMk cId="2300706969" sldId="2147483690"/>
          </pc:sldLayoutMkLst>
        </pc:sldLayoutChg>
        <pc:sldLayoutChg chg="add del mod replId">
          <pc:chgData name="MARIANGEL GUIRADOS CAMPAGNA" userId="S::m.girados@proyectohombrecanarias.com::46774065-d81f-499c-a308-4c2cf437c4d8" providerId="AD" clId="Web-{3464D63C-6850-72BA-29CE-243579EF602C}" dt="2024-04-08T17:57:00.037" v="112"/>
          <pc:sldLayoutMkLst>
            <pc:docMk/>
            <pc:sldMasterMk cId="4198040575" sldId="2147483674"/>
            <pc:sldLayoutMk cId="520629189" sldId="2147483691"/>
          </pc:sldLayoutMkLst>
        </pc:sldLayoutChg>
      </pc:sldMasterChg>
      <pc:sldMasterChg chg="add del addSldLayout delSldLayout modSldLayout">
        <pc:chgData name="MARIANGEL GUIRADOS CAMPAGNA" userId="S::m.girados@proyectohombrecanarias.com::46774065-d81f-499c-a308-4c2cf437c4d8" providerId="AD" clId="Web-{3464D63C-6850-72BA-29CE-243579EF602C}" dt="2024-04-08T17:56:58.428" v="111"/>
        <pc:sldMasterMkLst>
          <pc:docMk/>
          <pc:sldMasterMk cId="4016150662" sldId="2147483692"/>
        </pc:sldMasterMkLst>
        <pc:sldLayoutChg chg="add del mod replId">
          <pc:chgData name="MARIANGEL GUIRADOS CAMPAGNA" userId="S::m.girados@proyectohombrecanarias.com::46774065-d81f-499c-a308-4c2cf437c4d8" providerId="AD" clId="Web-{3464D63C-6850-72BA-29CE-243579EF602C}" dt="2024-04-08T17:56:58.428" v="111"/>
          <pc:sldLayoutMkLst>
            <pc:docMk/>
            <pc:sldMasterMk cId="4016150662" sldId="2147483692"/>
            <pc:sldLayoutMk cId="1838555757" sldId="2147483693"/>
          </pc:sldLayoutMkLst>
        </pc:sldLayoutChg>
        <pc:sldLayoutChg chg="add del mod replId">
          <pc:chgData name="MARIANGEL GUIRADOS CAMPAGNA" userId="S::m.girados@proyectohombrecanarias.com::46774065-d81f-499c-a308-4c2cf437c4d8" providerId="AD" clId="Web-{3464D63C-6850-72BA-29CE-243579EF602C}" dt="2024-04-08T17:56:58.428" v="111"/>
          <pc:sldLayoutMkLst>
            <pc:docMk/>
            <pc:sldMasterMk cId="4016150662" sldId="2147483692"/>
            <pc:sldLayoutMk cId="1582554612" sldId="2147483694"/>
          </pc:sldLayoutMkLst>
        </pc:sldLayoutChg>
        <pc:sldLayoutChg chg="add del mod replId">
          <pc:chgData name="MARIANGEL GUIRADOS CAMPAGNA" userId="S::m.girados@proyectohombrecanarias.com::46774065-d81f-499c-a308-4c2cf437c4d8" providerId="AD" clId="Web-{3464D63C-6850-72BA-29CE-243579EF602C}" dt="2024-04-08T17:56:58.428" v="111"/>
          <pc:sldLayoutMkLst>
            <pc:docMk/>
            <pc:sldMasterMk cId="4016150662" sldId="2147483692"/>
            <pc:sldLayoutMk cId="2989207421" sldId="2147483695"/>
          </pc:sldLayoutMkLst>
        </pc:sldLayoutChg>
        <pc:sldLayoutChg chg="add del mod replId">
          <pc:chgData name="MARIANGEL GUIRADOS CAMPAGNA" userId="S::m.girados@proyectohombrecanarias.com::46774065-d81f-499c-a308-4c2cf437c4d8" providerId="AD" clId="Web-{3464D63C-6850-72BA-29CE-243579EF602C}" dt="2024-04-08T17:56:58.428" v="111"/>
          <pc:sldLayoutMkLst>
            <pc:docMk/>
            <pc:sldMasterMk cId="4016150662" sldId="2147483692"/>
            <pc:sldLayoutMk cId="2190825299" sldId="2147483696"/>
          </pc:sldLayoutMkLst>
        </pc:sldLayoutChg>
        <pc:sldLayoutChg chg="add del mod replId">
          <pc:chgData name="MARIANGEL GUIRADOS CAMPAGNA" userId="S::m.girados@proyectohombrecanarias.com::46774065-d81f-499c-a308-4c2cf437c4d8" providerId="AD" clId="Web-{3464D63C-6850-72BA-29CE-243579EF602C}" dt="2024-04-08T17:56:58.428" v="111"/>
          <pc:sldLayoutMkLst>
            <pc:docMk/>
            <pc:sldMasterMk cId="4016150662" sldId="2147483692"/>
            <pc:sldLayoutMk cId="842851642" sldId="2147483697"/>
          </pc:sldLayoutMkLst>
        </pc:sldLayoutChg>
        <pc:sldLayoutChg chg="add del mod replId">
          <pc:chgData name="MARIANGEL GUIRADOS CAMPAGNA" userId="S::m.girados@proyectohombrecanarias.com::46774065-d81f-499c-a308-4c2cf437c4d8" providerId="AD" clId="Web-{3464D63C-6850-72BA-29CE-243579EF602C}" dt="2024-04-08T17:56:58.428" v="111"/>
          <pc:sldLayoutMkLst>
            <pc:docMk/>
            <pc:sldMasterMk cId="4016150662" sldId="2147483692"/>
            <pc:sldLayoutMk cId="435638131" sldId="2147483698"/>
          </pc:sldLayoutMkLst>
        </pc:sldLayoutChg>
        <pc:sldLayoutChg chg="add del mod replId">
          <pc:chgData name="MARIANGEL GUIRADOS CAMPAGNA" userId="S::m.girados@proyectohombrecanarias.com::46774065-d81f-499c-a308-4c2cf437c4d8" providerId="AD" clId="Web-{3464D63C-6850-72BA-29CE-243579EF602C}" dt="2024-04-08T17:56:58.428" v="111"/>
          <pc:sldLayoutMkLst>
            <pc:docMk/>
            <pc:sldMasterMk cId="4016150662" sldId="2147483692"/>
            <pc:sldLayoutMk cId="1593982083" sldId="2147483699"/>
          </pc:sldLayoutMkLst>
        </pc:sldLayoutChg>
        <pc:sldLayoutChg chg="add del mod replId">
          <pc:chgData name="MARIANGEL GUIRADOS CAMPAGNA" userId="S::m.girados@proyectohombrecanarias.com::46774065-d81f-499c-a308-4c2cf437c4d8" providerId="AD" clId="Web-{3464D63C-6850-72BA-29CE-243579EF602C}" dt="2024-04-08T17:56:58.428" v="111"/>
          <pc:sldLayoutMkLst>
            <pc:docMk/>
            <pc:sldMasterMk cId="4016150662" sldId="2147483692"/>
            <pc:sldLayoutMk cId="1529540882" sldId="2147483700"/>
          </pc:sldLayoutMkLst>
        </pc:sldLayoutChg>
        <pc:sldLayoutChg chg="add del mod replId">
          <pc:chgData name="MARIANGEL GUIRADOS CAMPAGNA" userId="S::m.girados@proyectohombrecanarias.com::46774065-d81f-499c-a308-4c2cf437c4d8" providerId="AD" clId="Web-{3464D63C-6850-72BA-29CE-243579EF602C}" dt="2024-04-08T17:56:58.428" v="111"/>
          <pc:sldLayoutMkLst>
            <pc:docMk/>
            <pc:sldMasterMk cId="4016150662" sldId="2147483692"/>
            <pc:sldLayoutMk cId="985990536" sldId="2147483701"/>
          </pc:sldLayoutMkLst>
        </pc:sldLayoutChg>
        <pc:sldLayoutChg chg="add del mod replId">
          <pc:chgData name="MARIANGEL GUIRADOS CAMPAGNA" userId="S::m.girados@proyectohombrecanarias.com::46774065-d81f-499c-a308-4c2cf437c4d8" providerId="AD" clId="Web-{3464D63C-6850-72BA-29CE-243579EF602C}" dt="2024-04-08T17:56:58.428" v="111"/>
          <pc:sldLayoutMkLst>
            <pc:docMk/>
            <pc:sldMasterMk cId="4016150662" sldId="2147483692"/>
            <pc:sldLayoutMk cId="3546058254" sldId="2147483702"/>
          </pc:sldLayoutMkLst>
        </pc:sldLayoutChg>
        <pc:sldLayoutChg chg="add del mod replId">
          <pc:chgData name="MARIANGEL GUIRADOS CAMPAGNA" userId="S::m.girados@proyectohombrecanarias.com::46774065-d81f-499c-a308-4c2cf437c4d8" providerId="AD" clId="Web-{3464D63C-6850-72BA-29CE-243579EF602C}" dt="2024-04-08T17:56:58.428" v="111"/>
          <pc:sldLayoutMkLst>
            <pc:docMk/>
            <pc:sldMasterMk cId="4016150662" sldId="2147483692"/>
            <pc:sldLayoutMk cId="1724532190" sldId="2147483703"/>
          </pc:sldLayoutMkLst>
        </pc:sldLayoutChg>
        <pc:sldLayoutChg chg="add del mod replId">
          <pc:chgData name="MARIANGEL GUIRADOS CAMPAGNA" userId="S::m.girados@proyectohombrecanarias.com::46774065-d81f-499c-a308-4c2cf437c4d8" providerId="AD" clId="Web-{3464D63C-6850-72BA-29CE-243579EF602C}" dt="2024-04-08T17:56:58.428" v="111"/>
          <pc:sldLayoutMkLst>
            <pc:docMk/>
            <pc:sldMasterMk cId="4016150662" sldId="2147483692"/>
            <pc:sldLayoutMk cId="3240912181" sldId="2147483704"/>
          </pc:sldLayoutMkLst>
        </pc:sldLayoutChg>
        <pc:sldLayoutChg chg="add del mod replId">
          <pc:chgData name="MARIANGEL GUIRADOS CAMPAGNA" userId="S::m.girados@proyectohombrecanarias.com::46774065-d81f-499c-a308-4c2cf437c4d8" providerId="AD" clId="Web-{3464D63C-6850-72BA-29CE-243579EF602C}" dt="2024-04-08T17:56:58.428" v="111"/>
          <pc:sldLayoutMkLst>
            <pc:docMk/>
            <pc:sldMasterMk cId="4016150662" sldId="2147483692"/>
            <pc:sldLayoutMk cId="3995193051" sldId="2147483705"/>
          </pc:sldLayoutMkLst>
        </pc:sldLayoutChg>
        <pc:sldLayoutChg chg="add del mod replId">
          <pc:chgData name="MARIANGEL GUIRADOS CAMPAGNA" userId="S::m.girados@proyectohombrecanarias.com::46774065-d81f-499c-a308-4c2cf437c4d8" providerId="AD" clId="Web-{3464D63C-6850-72BA-29CE-243579EF602C}" dt="2024-04-08T17:56:58.428" v="111"/>
          <pc:sldLayoutMkLst>
            <pc:docMk/>
            <pc:sldMasterMk cId="4016150662" sldId="2147483692"/>
            <pc:sldLayoutMk cId="2719182746" sldId="2147483706"/>
          </pc:sldLayoutMkLst>
        </pc:sldLayoutChg>
        <pc:sldLayoutChg chg="add del mod replId">
          <pc:chgData name="MARIANGEL GUIRADOS CAMPAGNA" userId="S::m.girados@proyectohombrecanarias.com::46774065-d81f-499c-a308-4c2cf437c4d8" providerId="AD" clId="Web-{3464D63C-6850-72BA-29CE-243579EF602C}" dt="2024-04-08T17:56:58.428" v="111"/>
          <pc:sldLayoutMkLst>
            <pc:docMk/>
            <pc:sldMasterMk cId="4016150662" sldId="2147483692"/>
            <pc:sldLayoutMk cId="3169164426" sldId="2147483707"/>
          </pc:sldLayoutMkLst>
        </pc:sldLayoutChg>
        <pc:sldLayoutChg chg="add del mod replId">
          <pc:chgData name="MARIANGEL GUIRADOS CAMPAGNA" userId="S::m.girados@proyectohombrecanarias.com::46774065-d81f-499c-a308-4c2cf437c4d8" providerId="AD" clId="Web-{3464D63C-6850-72BA-29CE-243579EF602C}" dt="2024-04-08T17:56:58.428" v="111"/>
          <pc:sldLayoutMkLst>
            <pc:docMk/>
            <pc:sldMasterMk cId="4016150662" sldId="2147483692"/>
            <pc:sldLayoutMk cId="4122847281" sldId="2147483708"/>
          </pc:sldLayoutMkLst>
        </pc:sldLayoutChg>
        <pc:sldLayoutChg chg="add del mod replId">
          <pc:chgData name="MARIANGEL GUIRADOS CAMPAGNA" userId="S::m.girados@proyectohombrecanarias.com::46774065-d81f-499c-a308-4c2cf437c4d8" providerId="AD" clId="Web-{3464D63C-6850-72BA-29CE-243579EF602C}" dt="2024-04-08T17:56:58.428" v="111"/>
          <pc:sldLayoutMkLst>
            <pc:docMk/>
            <pc:sldMasterMk cId="4016150662" sldId="2147483692"/>
            <pc:sldLayoutMk cId="2839408135" sldId="2147483709"/>
          </pc:sldLayoutMkLst>
        </pc:sldLayoutChg>
      </pc:sldMasterChg>
    </pc:docChg>
  </pc:docChgLst>
  <pc:docChgLst>
    <pc:chgData name="MARIANGEL GUIRADOS CAMPAGNA" userId="S::m.girados@proyectohombrecanarias.com::46774065-d81f-499c-a308-4c2cf437c4d8" providerId="AD" clId="Web-{85518F02-D5E5-DEEC-B89C-4240345A8B18}"/>
    <pc:docChg chg="modSld">
      <pc:chgData name="MARIANGEL GUIRADOS CAMPAGNA" userId="S::m.girados@proyectohombrecanarias.com::46774065-d81f-499c-a308-4c2cf437c4d8" providerId="AD" clId="Web-{85518F02-D5E5-DEEC-B89C-4240345A8B18}" dt="2024-04-09T09:51:38.019" v="369" actId="14100"/>
      <pc:docMkLst>
        <pc:docMk/>
      </pc:docMkLst>
      <pc:sldChg chg="addSp delSp modSp mod setBg">
        <pc:chgData name="MARIANGEL GUIRADOS CAMPAGNA" userId="S::m.girados@proyectohombrecanarias.com::46774065-d81f-499c-a308-4c2cf437c4d8" providerId="AD" clId="Web-{85518F02-D5E5-DEEC-B89C-4240345A8B18}" dt="2024-04-09T09:51:16.206" v="366" actId="20577"/>
        <pc:sldMkLst>
          <pc:docMk/>
          <pc:sldMk cId="356326839" sldId="256"/>
        </pc:sldMkLst>
        <pc:spChg chg="mod">
          <ac:chgData name="MARIANGEL GUIRADOS CAMPAGNA" userId="S::m.girados@proyectohombrecanarias.com::46774065-d81f-499c-a308-4c2cf437c4d8" providerId="AD" clId="Web-{85518F02-D5E5-DEEC-B89C-4240345A8B18}" dt="2024-04-09T09:51:16.206" v="366" actId="20577"/>
          <ac:spMkLst>
            <pc:docMk/>
            <pc:sldMk cId="356326839" sldId="256"/>
            <ac:spMk id="2" creationId="{00000000-0000-0000-0000-000000000000}"/>
          </ac:spMkLst>
        </pc:spChg>
        <pc:spChg chg="del mod">
          <ac:chgData name="MARIANGEL GUIRADOS CAMPAGNA" userId="S::m.girados@proyectohombrecanarias.com::46774065-d81f-499c-a308-4c2cf437c4d8" providerId="AD" clId="Web-{85518F02-D5E5-DEEC-B89C-4240345A8B18}" dt="2024-04-09T09:14:46.893" v="1"/>
          <ac:spMkLst>
            <pc:docMk/>
            <pc:sldMk cId="356326839" sldId="256"/>
            <ac:spMk id="4" creationId="{943B98A3-0A88-0836-25CF-CD6CF24208B4}"/>
          </ac:spMkLst>
        </pc:spChg>
        <pc:spChg chg="mod ord">
          <ac:chgData name="MARIANGEL GUIRADOS CAMPAGNA" userId="S::m.girados@proyectohombrecanarias.com::46774065-d81f-499c-a308-4c2cf437c4d8" providerId="AD" clId="Web-{85518F02-D5E5-DEEC-B89C-4240345A8B18}" dt="2024-04-09T09:48:59.545" v="343" actId="20577"/>
          <ac:spMkLst>
            <pc:docMk/>
            <pc:sldMk cId="356326839" sldId="256"/>
            <ac:spMk id="21" creationId="{3180ACDB-3E6F-84F4-AA0C-E0D516421DC1}"/>
          </ac:spMkLst>
        </pc:spChg>
        <pc:spChg chg="add del">
          <ac:chgData name="MARIANGEL GUIRADOS CAMPAGNA" userId="S::m.girados@proyectohombrecanarias.com::46774065-d81f-499c-a308-4c2cf437c4d8" providerId="AD" clId="Web-{85518F02-D5E5-DEEC-B89C-4240345A8B18}" dt="2024-04-09T09:16:16.974" v="11"/>
          <ac:spMkLst>
            <pc:docMk/>
            <pc:sldMk cId="356326839" sldId="256"/>
            <ac:spMk id="33" creationId="{079CE317-680B-449C-A423-71C1FE069B4C}"/>
          </ac:spMkLst>
        </pc:spChg>
        <pc:spChg chg="add del">
          <ac:chgData name="MARIANGEL GUIRADOS CAMPAGNA" userId="S::m.girados@proyectohombrecanarias.com::46774065-d81f-499c-a308-4c2cf437c4d8" providerId="AD" clId="Web-{85518F02-D5E5-DEEC-B89C-4240345A8B18}" dt="2024-04-09T09:16:16.974" v="11"/>
          <ac:spMkLst>
            <pc:docMk/>
            <pc:sldMk cId="356326839" sldId="256"/>
            <ac:spMk id="35" creationId="{38ABDB68-E3D5-448E-97D3-06FFEF680193}"/>
          </ac:spMkLst>
        </pc:spChg>
        <pc:spChg chg="add del">
          <ac:chgData name="MARIANGEL GUIRADOS CAMPAGNA" userId="S::m.girados@proyectohombrecanarias.com::46774065-d81f-499c-a308-4c2cf437c4d8" providerId="AD" clId="Web-{85518F02-D5E5-DEEC-B89C-4240345A8B18}" dt="2024-04-09T09:16:16.974" v="11"/>
          <ac:spMkLst>
            <pc:docMk/>
            <pc:sldMk cId="356326839" sldId="256"/>
            <ac:spMk id="37" creationId="{B8DD7FEB-D9F3-4F5B-982C-36B0664D0205}"/>
          </ac:spMkLst>
        </pc:spChg>
        <pc:spChg chg="add del">
          <ac:chgData name="MARIANGEL GUIRADOS CAMPAGNA" userId="S::m.girados@proyectohombrecanarias.com::46774065-d81f-499c-a308-4c2cf437c4d8" providerId="AD" clId="Web-{85518F02-D5E5-DEEC-B89C-4240345A8B18}" dt="2024-04-09T09:16:16.974" v="11"/>
          <ac:spMkLst>
            <pc:docMk/>
            <pc:sldMk cId="356326839" sldId="256"/>
            <ac:spMk id="39" creationId="{96BA11E4-0636-4FA9-A836-2A4FB176449A}"/>
          </ac:spMkLst>
        </pc:spChg>
        <pc:spChg chg="add del">
          <ac:chgData name="MARIANGEL GUIRADOS CAMPAGNA" userId="S::m.girados@proyectohombrecanarias.com::46774065-d81f-499c-a308-4c2cf437c4d8" providerId="AD" clId="Web-{85518F02-D5E5-DEEC-B89C-4240345A8B18}" dt="2024-04-09T09:16:16.974" v="11"/>
          <ac:spMkLst>
            <pc:docMk/>
            <pc:sldMk cId="356326839" sldId="256"/>
            <ac:spMk id="41" creationId="{5681882E-BDD0-4311-AF62-E8019628524D}"/>
          </ac:spMkLst>
        </pc:spChg>
        <pc:spChg chg="add del">
          <ac:chgData name="MARIANGEL GUIRADOS CAMPAGNA" userId="S::m.girados@proyectohombrecanarias.com::46774065-d81f-499c-a308-4c2cf437c4d8" providerId="AD" clId="Web-{85518F02-D5E5-DEEC-B89C-4240345A8B18}" dt="2024-04-09T09:16:16.974" v="11"/>
          <ac:spMkLst>
            <pc:docMk/>
            <pc:sldMk cId="356326839" sldId="256"/>
            <ac:spMk id="43" creationId="{EADD3260-4BDA-459B-A162-5E1B897E38FC}"/>
          </ac:spMkLst>
        </pc:spChg>
        <pc:spChg chg="add del">
          <ac:chgData name="MARIANGEL GUIRADOS CAMPAGNA" userId="S::m.girados@proyectohombrecanarias.com::46774065-d81f-499c-a308-4c2cf437c4d8" providerId="AD" clId="Web-{85518F02-D5E5-DEEC-B89C-4240345A8B18}" dt="2024-04-09T09:16:16.974" v="11"/>
          <ac:spMkLst>
            <pc:docMk/>
            <pc:sldMk cId="356326839" sldId="256"/>
            <ac:spMk id="45" creationId="{283DA7DD-CA37-4ED7-8710-48E56B063BA4}"/>
          </ac:spMkLst>
        </pc:spChg>
        <pc:spChg chg="add del">
          <ac:chgData name="MARIANGEL GUIRADOS CAMPAGNA" userId="S::m.girados@proyectohombrecanarias.com::46774065-d81f-499c-a308-4c2cf437c4d8" providerId="AD" clId="Web-{85518F02-D5E5-DEEC-B89C-4240345A8B18}" dt="2024-04-09T09:16:16.974" v="11"/>
          <ac:spMkLst>
            <pc:docMk/>
            <pc:sldMk cId="356326839" sldId="256"/>
            <ac:spMk id="47" creationId="{B92F2E3C-66CD-4DEB-BA14-2A5912B65A21}"/>
          </ac:spMkLst>
        </pc:spChg>
        <pc:spChg chg="add del">
          <ac:chgData name="MARIANGEL GUIRADOS CAMPAGNA" userId="S::m.girados@proyectohombrecanarias.com::46774065-d81f-499c-a308-4c2cf437c4d8" providerId="AD" clId="Web-{85518F02-D5E5-DEEC-B89C-4240345A8B18}" dt="2024-04-09T09:16:16.912" v="10"/>
          <ac:spMkLst>
            <pc:docMk/>
            <pc:sldMk cId="356326839" sldId="256"/>
            <ac:spMk id="63" creationId="{079CE317-680B-449C-A423-71C1FE069B4C}"/>
          </ac:spMkLst>
        </pc:spChg>
        <pc:spChg chg="add del">
          <ac:chgData name="MARIANGEL GUIRADOS CAMPAGNA" userId="S::m.girados@proyectohombrecanarias.com::46774065-d81f-499c-a308-4c2cf437c4d8" providerId="AD" clId="Web-{85518F02-D5E5-DEEC-B89C-4240345A8B18}" dt="2024-04-09T09:16:16.912" v="10"/>
          <ac:spMkLst>
            <pc:docMk/>
            <pc:sldMk cId="356326839" sldId="256"/>
            <ac:spMk id="65" creationId="{F70C2B8F-6B1B-46D5-86E6-40F36C695FC2}"/>
          </ac:spMkLst>
        </pc:spChg>
        <pc:spChg chg="add del">
          <ac:chgData name="MARIANGEL GUIRADOS CAMPAGNA" userId="S::m.girados@proyectohombrecanarias.com::46774065-d81f-499c-a308-4c2cf437c4d8" providerId="AD" clId="Web-{85518F02-D5E5-DEEC-B89C-4240345A8B18}" dt="2024-04-09T09:16:16.912" v="10"/>
          <ac:spMkLst>
            <pc:docMk/>
            <pc:sldMk cId="356326839" sldId="256"/>
            <ac:spMk id="67" creationId="{DB521824-592C-476A-AB0A-CA0C6D1F3407}"/>
          </ac:spMkLst>
        </pc:spChg>
        <pc:spChg chg="add del">
          <ac:chgData name="MARIANGEL GUIRADOS CAMPAGNA" userId="S::m.girados@proyectohombrecanarias.com::46774065-d81f-499c-a308-4c2cf437c4d8" providerId="AD" clId="Web-{85518F02-D5E5-DEEC-B89C-4240345A8B18}" dt="2024-04-09T09:16:16.912" v="10"/>
          <ac:spMkLst>
            <pc:docMk/>
            <pc:sldMk cId="356326839" sldId="256"/>
            <ac:spMk id="69" creationId="{A2749EFA-8EE4-4EB8-9424-8E593B9320AD}"/>
          </ac:spMkLst>
        </pc:spChg>
        <pc:spChg chg="add del">
          <ac:chgData name="MARIANGEL GUIRADOS CAMPAGNA" userId="S::m.girados@proyectohombrecanarias.com::46774065-d81f-499c-a308-4c2cf437c4d8" providerId="AD" clId="Web-{85518F02-D5E5-DEEC-B89C-4240345A8B18}" dt="2024-04-09T09:16:16.912" v="10"/>
          <ac:spMkLst>
            <pc:docMk/>
            <pc:sldMk cId="356326839" sldId="256"/>
            <ac:spMk id="71" creationId="{B5C860C9-D4F9-4350-80DA-0D1CD36C7741}"/>
          </ac:spMkLst>
        </pc:spChg>
        <pc:spChg chg="add del">
          <ac:chgData name="MARIANGEL GUIRADOS CAMPAGNA" userId="S::m.girados@proyectohombrecanarias.com::46774065-d81f-499c-a308-4c2cf437c4d8" providerId="AD" clId="Web-{85518F02-D5E5-DEEC-B89C-4240345A8B18}" dt="2024-04-09T09:16:16.912" v="10"/>
          <ac:spMkLst>
            <pc:docMk/>
            <pc:sldMk cId="356326839" sldId="256"/>
            <ac:spMk id="73" creationId="{538A90C8-AE0E-4EBA-9AF8-EEDB206020E0}"/>
          </ac:spMkLst>
        </pc:spChg>
        <pc:spChg chg="add">
          <ac:chgData name="MARIANGEL GUIRADOS CAMPAGNA" userId="S::m.girados@proyectohombrecanarias.com::46774065-d81f-499c-a308-4c2cf437c4d8" providerId="AD" clId="Web-{85518F02-D5E5-DEEC-B89C-4240345A8B18}" dt="2024-04-09T09:16:16.974" v="11"/>
          <ac:spMkLst>
            <pc:docMk/>
            <pc:sldMk cId="356326839" sldId="256"/>
            <ac:spMk id="75" creationId="{15765FE8-B62F-41E4-A73C-74C91A8FD945}"/>
          </ac:spMkLst>
        </pc:spChg>
        <pc:spChg chg="add">
          <ac:chgData name="MARIANGEL GUIRADOS CAMPAGNA" userId="S::m.girados@proyectohombrecanarias.com::46774065-d81f-499c-a308-4c2cf437c4d8" providerId="AD" clId="Web-{85518F02-D5E5-DEEC-B89C-4240345A8B18}" dt="2024-04-09T09:16:16.974" v="11"/>
          <ac:spMkLst>
            <pc:docMk/>
            <pc:sldMk cId="356326839" sldId="256"/>
            <ac:spMk id="77" creationId="{59647F54-801D-44AB-8284-EDDFF7763139}"/>
          </ac:spMkLst>
        </pc:spChg>
        <pc:spChg chg="add">
          <ac:chgData name="MARIANGEL GUIRADOS CAMPAGNA" userId="S::m.girados@proyectohombrecanarias.com::46774065-d81f-499c-a308-4c2cf437c4d8" providerId="AD" clId="Web-{85518F02-D5E5-DEEC-B89C-4240345A8B18}" dt="2024-04-09T09:16:16.974" v="11"/>
          <ac:spMkLst>
            <pc:docMk/>
            <pc:sldMk cId="356326839" sldId="256"/>
            <ac:spMk id="78" creationId="{89EA2611-DCBA-4E97-A2B2-9A466E76BDA4}"/>
          </ac:spMkLst>
        </pc:spChg>
        <pc:spChg chg="add">
          <ac:chgData name="MARIANGEL GUIRADOS CAMPAGNA" userId="S::m.girados@proyectohombrecanarias.com::46774065-d81f-499c-a308-4c2cf437c4d8" providerId="AD" clId="Web-{85518F02-D5E5-DEEC-B89C-4240345A8B18}" dt="2024-04-09T09:16:16.974" v="11"/>
          <ac:spMkLst>
            <pc:docMk/>
            <pc:sldMk cId="356326839" sldId="256"/>
            <ac:spMk id="79" creationId="{BBC615D1-6E12-40EF-915B-316CFDB550D5}"/>
          </ac:spMkLst>
        </pc:spChg>
        <pc:spChg chg="add">
          <ac:chgData name="MARIANGEL GUIRADOS CAMPAGNA" userId="S::m.girados@proyectohombrecanarias.com::46774065-d81f-499c-a308-4c2cf437c4d8" providerId="AD" clId="Web-{85518F02-D5E5-DEEC-B89C-4240345A8B18}" dt="2024-04-09T09:16:16.974" v="11"/>
          <ac:spMkLst>
            <pc:docMk/>
            <pc:sldMk cId="356326839" sldId="256"/>
            <ac:spMk id="80" creationId="{B9797D36-DE1E-47CD-881A-6C1F5828261B}"/>
          </ac:spMkLst>
        </pc:spChg>
        <pc:spChg chg="add">
          <ac:chgData name="MARIANGEL GUIRADOS CAMPAGNA" userId="S::m.girados@proyectohombrecanarias.com::46774065-d81f-499c-a308-4c2cf437c4d8" providerId="AD" clId="Web-{85518F02-D5E5-DEEC-B89C-4240345A8B18}" dt="2024-04-09T09:16:16.974" v="11"/>
          <ac:spMkLst>
            <pc:docMk/>
            <pc:sldMk cId="356326839" sldId="256"/>
            <ac:spMk id="81" creationId="{4A2FAF1F-F462-46AF-A9E6-CC93C4E2C359}"/>
          </ac:spMkLst>
        </pc:spChg>
        <pc:spChg chg="add">
          <ac:chgData name="MARIANGEL GUIRADOS CAMPAGNA" userId="S::m.girados@proyectohombrecanarias.com::46774065-d81f-499c-a308-4c2cf437c4d8" providerId="AD" clId="Web-{85518F02-D5E5-DEEC-B89C-4240345A8B18}" dt="2024-04-09T09:16:16.974" v="11"/>
          <ac:spMkLst>
            <pc:docMk/>
            <pc:sldMk cId="356326839" sldId="256"/>
            <ac:spMk id="82" creationId="{7146BED8-BAE9-42C5-A3DD-7B946445DB8C}"/>
          </ac:spMkLst>
        </pc:spChg>
        <pc:grpChg chg="add del">
          <ac:chgData name="MARIANGEL GUIRADOS CAMPAGNA" userId="S::m.girados@proyectohombrecanarias.com::46774065-d81f-499c-a308-4c2cf437c4d8" providerId="AD" clId="Web-{85518F02-D5E5-DEEC-B89C-4240345A8B18}" dt="2024-04-09T09:16:16.974" v="11"/>
          <ac:grpSpMkLst>
            <pc:docMk/>
            <pc:sldMk cId="356326839" sldId="256"/>
            <ac:grpSpMk id="22" creationId="{DDA34B8A-FA8D-4E16-AD72-7B60B1C2582A}"/>
          </ac:grpSpMkLst>
        </pc:grpChg>
        <pc:grpChg chg="add del">
          <ac:chgData name="MARIANGEL GUIRADOS CAMPAGNA" userId="S::m.girados@proyectohombrecanarias.com::46774065-d81f-499c-a308-4c2cf437c4d8" providerId="AD" clId="Web-{85518F02-D5E5-DEEC-B89C-4240345A8B18}" dt="2024-04-09T09:16:16.912" v="10"/>
          <ac:grpSpMkLst>
            <pc:docMk/>
            <pc:sldMk cId="356326839" sldId="256"/>
            <ac:grpSpMk id="52" creationId="{DDA34B8A-FA8D-4E16-AD72-7B60B1C2582A}"/>
          </ac:grpSpMkLst>
        </pc:grpChg>
        <pc:grpChg chg="add">
          <ac:chgData name="MARIANGEL GUIRADOS CAMPAGNA" userId="S::m.girados@proyectohombrecanarias.com::46774065-d81f-499c-a308-4c2cf437c4d8" providerId="AD" clId="Web-{85518F02-D5E5-DEEC-B89C-4240345A8B18}" dt="2024-04-09T09:16:16.974" v="11"/>
          <ac:grpSpMkLst>
            <pc:docMk/>
            <pc:sldMk cId="356326839" sldId="256"/>
            <ac:grpSpMk id="76" creationId="{FAEF28A3-012D-4640-B8B8-1EF6EAF7233B}"/>
          </ac:grpSpMkLst>
        </pc:grpChg>
        <pc:picChg chg="add mod">
          <ac:chgData name="MARIANGEL GUIRADOS CAMPAGNA" userId="S::m.girados@proyectohombrecanarias.com::46774065-d81f-499c-a308-4c2cf437c4d8" providerId="AD" clId="Web-{85518F02-D5E5-DEEC-B89C-4240345A8B18}" dt="2024-04-09T09:16:16.974" v="11"/>
          <ac:picMkLst>
            <pc:docMk/>
            <pc:sldMk cId="356326839" sldId="256"/>
            <ac:picMk id="3" creationId="{09478F85-7390-9522-D08C-1B2A4BAAD089}"/>
          </ac:picMkLst>
        </pc:picChg>
      </pc:sldChg>
      <pc:sldChg chg="addSp delSp modSp mod setBg">
        <pc:chgData name="MARIANGEL GUIRADOS CAMPAGNA" userId="S::m.girados@proyectohombrecanarias.com::46774065-d81f-499c-a308-4c2cf437c4d8" providerId="AD" clId="Web-{85518F02-D5E5-DEEC-B89C-4240345A8B18}" dt="2024-04-09T09:51:38.019" v="369" actId="14100"/>
        <pc:sldMkLst>
          <pc:docMk/>
          <pc:sldMk cId="2733949835" sldId="257"/>
        </pc:sldMkLst>
        <pc:spChg chg="mod ord">
          <ac:chgData name="MARIANGEL GUIRADOS CAMPAGNA" userId="S::m.girados@proyectohombrecanarias.com::46774065-d81f-499c-a308-4c2cf437c4d8" providerId="AD" clId="Web-{85518F02-D5E5-DEEC-B89C-4240345A8B18}" dt="2024-04-09T09:51:38.019" v="369" actId="14100"/>
          <ac:spMkLst>
            <pc:docMk/>
            <pc:sldMk cId="2733949835" sldId="257"/>
            <ac:spMk id="2" creationId="{00000000-0000-0000-0000-000000000000}"/>
          </ac:spMkLst>
        </pc:spChg>
        <pc:spChg chg="mod">
          <ac:chgData name="MARIANGEL GUIRADOS CAMPAGNA" userId="S::m.girados@proyectohombrecanarias.com::46774065-d81f-499c-a308-4c2cf437c4d8" providerId="AD" clId="Web-{85518F02-D5E5-DEEC-B89C-4240345A8B18}" dt="2024-04-09T09:50:53.127" v="364" actId="20577"/>
          <ac:spMkLst>
            <pc:docMk/>
            <pc:sldMk cId="2733949835" sldId="257"/>
            <ac:spMk id="9" creationId="{AE4349A5-3047-2FA1-E941-84AC66081E5B}"/>
          </ac:spMkLst>
        </pc:spChg>
        <pc:spChg chg="add del">
          <ac:chgData name="MARIANGEL GUIRADOS CAMPAGNA" userId="S::m.girados@proyectohombrecanarias.com::46774065-d81f-499c-a308-4c2cf437c4d8" providerId="AD" clId="Web-{85518F02-D5E5-DEEC-B89C-4240345A8B18}" dt="2024-04-09T09:16:40.725" v="14"/>
          <ac:spMkLst>
            <pc:docMk/>
            <pc:sldMk cId="2733949835" sldId="257"/>
            <ac:spMk id="63" creationId="{59647F54-801D-44AB-8284-EDDFF7763139}"/>
          </ac:spMkLst>
        </pc:spChg>
        <pc:spChg chg="add del">
          <ac:chgData name="MARIANGEL GUIRADOS CAMPAGNA" userId="S::m.girados@proyectohombrecanarias.com::46774065-d81f-499c-a308-4c2cf437c4d8" providerId="AD" clId="Web-{85518F02-D5E5-DEEC-B89C-4240345A8B18}" dt="2024-04-09T09:16:40.725" v="14"/>
          <ac:spMkLst>
            <pc:docMk/>
            <pc:sldMk cId="2733949835" sldId="257"/>
            <ac:spMk id="65" creationId="{89EA2611-DCBA-4E97-A2B2-9A466E76BDA4}"/>
          </ac:spMkLst>
        </pc:spChg>
        <pc:spChg chg="add del">
          <ac:chgData name="MARIANGEL GUIRADOS CAMPAGNA" userId="S::m.girados@proyectohombrecanarias.com::46774065-d81f-499c-a308-4c2cf437c4d8" providerId="AD" clId="Web-{85518F02-D5E5-DEEC-B89C-4240345A8B18}" dt="2024-04-09T09:16:40.725" v="14"/>
          <ac:spMkLst>
            <pc:docMk/>
            <pc:sldMk cId="2733949835" sldId="257"/>
            <ac:spMk id="67" creationId="{FD2669AB-35DB-41EC-BE9C-DA80B60A3280}"/>
          </ac:spMkLst>
        </pc:spChg>
        <pc:spChg chg="add del">
          <ac:chgData name="MARIANGEL GUIRADOS CAMPAGNA" userId="S::m.girados@proyectohombrecanarias.com::46774065-d81f-499c-a308-4c2cf437c4d8" providerId="AD" clId="Web-{85518F02-D5E5-DEEC-B89C-4240345A8B18}" dt="2024-04-09T09:16:40.725" v="14"/>
          <ac:spMkLst>
            <pc:docMk/>
            <pc:sldMk cId="2733949835" sldId="257"/>
            <ac:spMk id="69" creationId="{BBC615D1-6E12-40EF-915B-316CFDB550D5}"/>
          </ac:spMkLst>
        </pc:spChg>
        <pc:spChg chg="add del">
          <ac:chgData name="MARIANGEL GUIRADOS CAMPAGNA" userId="S::m.girados@proyectohombrecanarias.com::46774065-d81f-499c-a308-4c2cf437c4d8" providerId="AD" clId="Web-{85518F02-D5E5-DEEC-B89C-4240345A8B18}" dt="2024-04-09T09:16:40.725" v="14"/>
          <ac:spMkLst>
            <pc:docMk/>
            <pc:sldMk cId="2733949835" sldId="257"/>
            <ac:spMk id="71" creationId="{B9797D36-DE1E-47CD-881A-6C1F5828261B}"/>
          </ac:spMkLst>
        </pc:spChg>
        <pc:spChg chg="add del">
          <ac:chgData name="MARIANGEL GUIRADOS CAMPAGNA" userId="S::m.girados@proyectohombrecanarias.com::46774065-d81f-499c-a308-4c2cf437c4d8" providerId="AD" clId="Web-{85518F02-D5E5-DEEC-B89C-4240345A8B18}" dt="2024-04-09T09:16:40.725" v="14"/>
          <ac:spMkLst>
            <pc:docMk/>
            <pc:sldMk cId="2733949835" sldId="257"/>
            <ac:spMk id="73" creationId="{4A2FAF1F-F462-46AF-A9E6-CC93C4E2C359}"/>
          </ac:spMkLst>
        </pc:spChg>
        <pc:spChg chg="add del">
          <ac:chgData name="MARIANGEL GUIRADOS CAMPAGNA" userId="S::m.girados@proyectohombrecanarias.com::46774065-d81f-499c-a308-4c2cf437c4d8" providerId="AD" clId="Web-{85518F02-D5E5-DEEC-B89C-4240345A8B18}" dt="2024-04-09T09:16:40.725" v="14"/>
          <ac:spMkLst>
            <pc:docMk/>
            <pc:sldMk cId="2733949835" sldId="257"/>
            <ac:spMk id="75" creationId="{7146BED8-BAE9-42C5-A3DD-7B946445DB8C}"/>
          </ac:spMkLst>
        </pc:spChg>
        <pc:spChg chg="add del">
          <ac:chgData name="MARIANGEL GUIRADOS CAMPAGNA" userId="S::m.girados@proyectohombrecanarias.com::46774065-d81f-499c-a308-4c2cf437c4d8" providerId="AD" clId="Web-{85518F02-D5E5-DEEC-B89C-4240345A8B18}" dt="2024-04-09T09:16:40.725" v="14"/>
          <ac:spMkLst>
            <pc:docMk/>
            <pc:sldMk cId="2733949835" sldId="257"/>
            <ac:spMk id="77" creationId="{15765FE8-B62F-41E4-A73C-74C91A8FD945}"/>
          </ac:spMkLst>
        </pc:spChg>
        <pc:spChg chg="add del">
          <ac:chgData name="MARIANGEL GUIRADOS CAMPAGNA" userId="S::m.girados@proyectohombrecanarias.com::46774065-d81f-499c-a308-4c2cf437c4d8" providerId="AD" clId="Web-{85518F02-D5E5-DEEC-B89C-4240345A8B18}" dt="2024-04-09T09:16:40.647" v="13"/>
          <ac:spMkLst>
            <pc:docMk/>
            <pc:sldMk cId="2733949835" sldId="257"/>
            <ac:spMk id="93" creationId="{59647F54-801D-44AB-8284-EDDFF7763139}"/>
          </ac:spMkLst>
        </pc:spChg>
        <pc:spChg chg="add del">
          <ac:chgData name="MARIANGEL GUIRADOS CAMPAGNA" userId="S::m.girados@proyectohombrecanarias.com::46774065-d81f-499c-a308-4c2cf437c4d8" providerId="AD" clId="Web-{85518F02-D5E5-DEEC-B89C-4240345A8B18}" dt="2024-04-09T09:16:40.647" v="13"/>
          <ac:spMkLst>
            <pc:docMk/>
            <pc:sldMk cId="2733949835" sldId="257"/>
            <ac:spMk id="95" creationId="{6E0488BA-180E-40D8-8350-4B179179556B}"/>
          </ac:spMkLst>
        </pc:spChg>
        <pc:spChg chg="add">
          <ac:chgData name="MARIANGEL GUIRADOS CAMPAGNA" userId="S::m.girados@proyectohombrecanarias.com::46774065-d81f-499c-a308-4c2cf437c4d8" providerId="AD" clId="Web-{85518F02-D5E5-DEEC-B89C-4240345A8B18}" dt="2024-04-09T09:16:40.725" v="14"/>
          <ac:spMkLst>
            <pc:docMk/>
            <pc:sldMk cId="2733949835" sldId="257"/>
            <ac:spMk id="97" creationId="{BBC615D1-6E12-40EF-915B-316CFDB550D5}"/>
          </ac:spMkLst>
        </pc:spChg>
        <pc:spChg chg="add">
          <ac:chgData name="MARIANGEL GUIRADOS CAMPAGNA" userId="S::m.girados@proyectohombrecanarias.com::46774065-d81f-499c-a308-4c2cf437c4d8" providerId="AD" clId="Web-{85518F02-D5E5-DEEC-B89C-4240345A8B18}" dt="2024-04-09T09:16:40.725" v="14"/>
          <ac:spMkLst>
            <pc:docMk/>
            <pc:sldMk cId="2733949835" sldId="257"/>
            <ac:spMk id="99" creationId="{B9797D36-DE1E-47CD-881A-6C1F5828261B}"/>
          </ac:spMkLst>
        </pc:spChg>
        <pc:spChg chg="add">
          <ac:chgData name="MARIANGEL GUIRADOS CAMPAGNA" userId="S::m.girados@proyectohombrecanarias.com::46774065-d81f-499c-a308-4c2cf437c4d8" providerId="AD" clId="Web-{85518F02-D5E5-DEEC-B89C-4240345A8B18}" dt="2024-04-09T09:16:40.725" v="14"/>
          <ac:spMkLst>
            <pc:docMk/>
            <pc:sldMk cId="2733949835" sldId="257"/>
            <ac:spMk id="100" creationId="{59647F54-801D-44AB-8284-EDDFF7763139}"/>
          </ac:spMkLst>
        </pc:spChg>
        <pc:spChg chg="add">
          <ac:chgData name="MARIANGEL GUIRADOS CAMPAGNA" userId="S::m.girados@proyectohombrecanarias.com::46774065-d81f-499c-a308-4c2cf437c4d8" providerId="AD" clId="Web-{85518F02-D5E5-DEEC-B89C-4240345A8B18}" dt="2024-04-09T09:16:40.725" v="14"/>
          <ac:spMkLst>
            <pc:docMk/>
            <pc:sldMk cId="2733949835" sldId="257"/>
            <ac:spMk id="101" creationId="{4A2FAF1F-F462-46AF-A9E6-CC93C4E2C359}"/>
          </ac:spMkLst>
        </pc:spChg>
        <pc:spChg chg="add">
          <ac:chgData name="MARIANGEL GUIRADOS CAMPAGNA" userId="S::m.girados@proyectohombrecanarias.com::46774065-d81f-499c-a308-4c2cf437c4d8" providerId="AD" clId="Web-{85518F02-D5E5-DEEC-B89C-4240345A8B18}" dt="2024-04-09T09:16:40.725" v="14"/>
          <ac:spMkLst>
            <pc:docMk/>
            <pc:sldMk cId="2733949835" sldId="257"/>
            <ac:spMk id="102" creationId="{89EA2611-DCBA-4E97-A2B2-9A466E76BDA4}"/>
          </ac:spMkLst>
        </pc:spChg>
        <pc:spChg chg="add">
          <ac:chgData name="MARIANGEL GUIRADOS CAMPAGNA" userId="S::m.girados@proyectohombrecanarias.com::46774065-d81f-499c-a308-4c2cf437c4d8" providerId="AD" clId="Web-{85518F02-D5E5-DEEC-B89C-4240345A8B18}" dt="2024-04-09T09:16:40.725" v="14"/>
          <ac:spMkLst>
            <pc:docMk/>
            <pc:sldMk cId="2733949835" sldId="257"/>
            <ac:spMk id="103" creationId="{7146BED8-BAE9-42C5-A3DD-7B946445DB8C}"/>
          </ac:spMkLst>
        </pc:spChg>
        <pc:spChg chg="add">
          <ac:chgData name="MARIANGEL GUIRADOS CAMPAGNA" userId="S::m.girados@proyectohombrecanarias.com::46774065-d81f-499c-a308-4c2cf437c4d8" providerId="AD" clId="Web-{85518F02-D5E5-DEEC-B89C-4240345A8B18}" dt="2024-04-09T09:16:40.725" v="14"/>
          <ac:spMkLst>
            <pc:docMk/>
            <pc:sldMk cId="2733949835" sldId="257"/>
            <ac:spMk id="105" creationId="{15765FE8-B62F-41E4-A73C-74C91A8FD945}"/>
          </ac:spMkLst>
        </pc:spChg>
        <pc:grpChg chg="add del">
          <ac:chgData name="MARIANGEL GUIRADOS CAMPAGNA" userId="S::m.girados@proyectohombrecanarias.com::46774065-d81f-499c-a308-4c2cf437c4d8" providerId="AD" clId="Web-{85518F02-D5E5-DEEC-B89C-4240345A8B18}" dt="2024-04-09T09:16:40.725" v="14"/>
          <ac:grpSpMkLst>
            <pc:docMk/>
            <pc:sldMk cId="2733949835" sldId="257"/>
            <ac:grpSpMk id="52" creationId="{FAEF28A3-012D-4640-B8B8-1EF6EAF7233B}"/>
          </ac:grpSpMkLst>
        </pc:grpChg>
        <pc:grpChg chg="add del">
          <ac:chgData name="MARIANGEL GUIRADOS CAMPAGNA" userId="S::m.girados@proyectohombrecanarias.com::46774065-d81f-499c-a308-4c2cf437c4d8" providerId="AD" clId="Web-{85518F02-D5E5-DEEC-B89C-4240345A8B18}" dt="2024-04-09T09:16:40.647" v="13"/>
          <ac:grpSpMkLst>
            <pc:docMk/>
            <pc:sldMk cId="2733949835" sldId="257"/>
            <ac:grpSpMk id="82" creationId="{FAEF28A3-012D-4640-B8B8-1EF6EAF7233B}"/>
          </ac:grpSpMkLst>
        </pc:grpChg>
        <pc:grpChg chg="add">
          <ac:chgData name="MARIANGEL GUIRADOS CAMPAGNA" userId="S::m.girados@proyectohombrecanarias.com::46774065-d81f-499c-a308-4c2cf437c4d8" providerId="AD" clId="Web-{85518F02-D5E5-DEEC-B89C-4240345A8B18}" dt="2024-04-09T09:16:40.725" v="14"/>
          <ac:grpSpMkLst>
            <pc:docMk/>
            <pc:sldMk cId="2733949835" sldId="257"/>
            <ac:grpSpMk id="98" creationId="{FAEF28A3-012D-4640-B8B8-1EF6EAF7233B}"/>
          </ac:grpSpMkLst>
        </pc:grpChg>
        <pc:picChg chg="mod">
          <ac:chgData name="MARIANGEL GUIRADOS CAMPAGNA" userId="S::m.girados@proyectohombrecanarias.com::46774065-d81f-499c-a308-4c2cf437c4d8" providerId="AD" clId="Web-{85518F02-D5E5-DEEC-B89C-4240345A8B18}" dt="2024-04-09T09:19:00.043" v="31"/>
          <ac:picMkLst>
            <pc:docMk/>
            <pc:sldMk cId="2733949835" sldId="257"/>
            <ac:picMk id="6" creationId="{11AEA75E-BCCB-E65A-A5B7-A6145B18AF72}"/>
          </ac:picMkLst>
        </pc:picChg>
      </pc:sldChg>
    </pc:docChg>
  </pc:docChgLst>
  <pc:docChgLst>
    <pc:chgData name="MARIANGEL GUIRADOS CAMPAGNA" userId="S::m.girados@proyectohombrecanarias.com::46774065-d81f-499c-a308-4c2cf437c4d8" providerId="AD" clId="Web-{521F101D-E087-9B3F-D8BB-B752CA5E32C2}"/>
    <pc:docChg chg="delSld">
      <pc:chgData name="MARIANGEL GUIRADOS CAMPAGNA" userId="S::m.girados@proyectohombrecanarias.com::46774065-d81f-499c-a308-4c2cf437c4d8" providerId="AD" clId="Web-{521F101D-E087-9B3F-D8BB-B752CA5E32C2}" dt="2024-04-10T09:51:51.542" v="0"/>
      <pc:docMkLst>
        <pc:docMk/>
      </pc:docMkLst>
      <pc:sldChg chg="del">
        <pc:chgData name="MARIANGEL GUIRADOS CAMPAGNA" userId="S::m.girados@proyectohombrecanarias.com::46774065-d81f-499c-a308-4c2cf437c4d8" providerId="AD" clId="Web-{521F101D-E087-9B3F-D8BB-B752CA5E32C2}" dt="2024-04-10T09:51:51.542" v="0"/>
        <pc:sldMkLst>
          <pc:docMk/>
          <pc:sldMk cId="1473678087" sldId="258"/>
        </pc:sldMkLst>
      </pc:sldChg>
    </pc:docChg>
  </pc:docChgLst>
  <pc:docChgLst>
    <pc:chgData name="MARIANGEL GUIRADOS CAMPAGNA" userId="S::m.girados@proyectohombrecanarias.com::46774065-d81f-499c-a308-4c2cf437c4d8" providerId="AD" clId="Web-{5D416477-A5C3-216E-FB9D-A76AD550215D}"/>
    <pc:docChg chg="addSld modSld">
      <pc:chgData name="MARIANGEL GUIRADOS CAMPAGNA" userId="S::m.girados@proyectohombrecanarias.com::46774065-d81f-499c-a308-4c2cf437c4d8" providerId="AD" clId="Web-{5D416477-A5C3-216E-FB9D-A76AD550215D}" dt="2024-04-09T10:33:03.879" v="120" actId="14100"/>
      <pc:docMkLst>
        <pc:docMk/>
      </pc:docMkLst>
      <pc:sldChg chg="modSp">
        <pc:chgData name="MARIANGEL GUIRADOS CAMPAGNA" userId="S::m.girados@proyectohombrecanarias.com::46774065-d81f-499c-a308-4c2cf437c4d8" providerId="AD" clId="Web-{5D416477-A5C3-216E-FB9D-A76AD550215D}" dt="2024-04-09T10:33:03.879" v="120" actId="14100"/>
        <pc:sldMkLst>
          <pc:docMk/>
          <pc:sldMk cId="2733949835" sldId="257"/>
        </pc:sldMkLst>
        <pc:spChg chg="mod">
          <ac:chgData name="MARIANGEL GUIRADOS CAMPAGNA" userId="S::m.girados@proyectohombrecanarias.com::46774065-d81f-499c-a308-4c2cf437c4d8" providerId="AD" clId="Web-{5D416477-A5C3-216E-FB9D-A76AD550215D}" dt="2024-04-09T10:33:03.879" v="120" actId="14100"/>
          <ac:spMkLst>
            <pc:docMk/>
            <pc:sldMk cId="2733949835" sldId="257"/>
            <ac:spMk id="2" creationId="{00000000-0000-0000-0000-000000000000}"/>
          </ac:spMkLst>
        </pc:spChg>
        <pc:spChg chg="mod">
          <ac:chgData name="MARIANGEL GUIRADOS CAMPAGNA" userId="S::m.girados@proyectohombrecanarias.com::46774065-d81f-499c-a308-4c2cf437c4d8" providerId="AD" clId="Web-{5D416477-A5C3-216E-FB9D-A76AD550215D}" dt="2024-04-09T10:06:56.479" v="83" actId="14100"/>
          <ac:spMkLst>
            <pc:docMk/>
            <pc:sldMk cId="2733949835" sldId="257"/>
            <ac:spMk id="9" creationId="{AE4349A5-3047-2FA1-E941-84AC66081E5B}"/>
          </ac:spMkLst>
        </pc:spChg>
        <pc:spChg chg="mod">
          <ac:chgData name="MARIANGEL GUIRADOS CAMPAGNA" userId="S::m.girados@proyectohombrecanarias.com::46774065-d81f-499c-a308-4c2cf437c4d8" providerId="AD" clId="Web-{5D416477-A5C3-216E-FB9D-A76AD550215D}" dt="2024-04-09T10:07:18.198" v="84" actId="14100"/>
          <ac:spMkLst>
            <pc:docMk/>
            <pc:sldMk cId="2733949835" sldId="257"/>
            <ac:spMk id="83" creationId="{F3B2F1C2-14D3-4A53-B329-323795BCFD5A}"/>
          </ac:spMkLst>
        </pc:spChg>
      </pc:sldChg>
      <pc:sldChg chg="addSp delSp modSp add replId">
        <pc:chgData name="MARIANGEL GUIRADOS CAMPAGNA" userId="S::m.girados@proyectohombrecanarias.com::46774065-d81f-499c-a308-4c2cf437c4d8" providerId="AD" clId="Web-{5D416477-A5C3-216E-FB9D-A76AD550215D}" dt="2024-04-09T10:32:15.488" v="119" actId="14100"/>
        <pc:sldMkLst>
          <pc:docMk/>
          <pc:sldMk cId="1473678087" sldId="258"/>
        </pc:sldMkLst>
        <pc:spChg chg="mod">
          <ac:chgData name="MARIANGEL GUIRADOS CAMPAGNA" userId="S::m.girados@proyectohombrecanarias.com::46774065-d81f-499c-a308-4c2cf437c4d8" providerId="AD" clId="Web-{5D416477-A5C3-216E-FB9D-A76AD550215D}" dt="2024-04-09T10:30:14.392" v="94" actId="14100"/>
          <ac:spMkLst>
            <pc:docMk/>
            <pc:sldMk cId="1473678087" sldId="258"/>
            <ac:spMk id="2" creationId="{00000000-0000-0000-0000-000000000000}"/>
          </ac:spMkLst>
        </pc:spChg>
        <pc:spChg chg="mod ord">
          <ac:chgData name="MARIANGEL GUIRADOS CAMPAGNA" userId="S::m.girados@proyectohombrecanarias.com::46774065-d81f-499c-a308-4c2cf437c4d8" providerId="AD" clId="Web-{5D416477-A5C3-216E-FB9D-A76AD550215D}" dt="2024-04-09T10:32:15.488" v="119" actId="14100"/>
          <ac:spMkLst>
            <pc:docMk/>
            <pc:sldMk cId="1473678087" sldId="258"/>
            <ac:spMk id="21" creationId="{3180ACDB-3E6F-84F4-AA0C-E0D516421DC1}"/>
          </ac:spMkLst>
        </pc:spChg>
        <pc:spChg chg="del">
          <ac:chgData name="MARIANGEL GUIRADOS CAMPAGNA" userId="S::m.girados@proyectohombrecanarias.com::46774065-d81f-499c-a308-4c2cf437c4d8" providerId="AD" clId="Web-{5D416477-A5C3-216E-FB9D-A76AD550215D}" dt="2024-04-09T10:29:13.609" v="88"/>
          <ac:spMkLst>
            <pc:docMk/>
            <pc:sldMk cId="1473678087" sldId="258"/>
            <ac:spMk id="75" creationId="{15765FE8-B62F-41E4-A73C-74C91A8FD945}"/>
          </ac:spMkLst>
        </pc:spChg>
        <pc:spChg chg="del">
          <ac:chgData name="MARIANGEL GUIRADOS CAMPAGNA" userId="S::m.girados@proyectohombrecanarias.com::46774065-d81f-499c-a308-4c2cf437c4d8" providerId="AD" clId="Web-{5D416477-A5C3-216E-FB9D-A76AD550215D}" dt="2024-04-09T10:29:13.609" v="88"/>
          <ac:spMkLst>
            <pc:docMk/>
            <pc:sldMk cId="1473678087" sldId="258"/>
            <ac:spMk id="77" creationId="{59647F54-801D-44AB-8284-EDDFF7763139}"/>
          </ac:spMkLst>
        </pc:spChg>
        <pc:spChg chg="del">
          <ac:chgData name="MARIANGEL GUIRADOS CAMPAGNA" userId="S::m.girados@proyectohombrecanarias.com::46774065-d81f-499c-a308-4c2cf437c4d8" providerId="AD" clId="Web-{5D416477-A5C3-216E-FB9D-A76AD550215D}" dt="2024-04-09T10:29:13.609" v="88"/>
          <ac:spMkLst>
            <pc:docMk/>
            <pc:sldMk cId="1473678087" sldId="258"/>
            <ac:spMk id="78" creationId="{89EA2611-DCBA-4E97-A2B2-9A466E76BDA4}"/>
          </ac:spMkLst>
        </pc:spChg>
        <pc:spChg chg="del">
          <ac:chgData name="MARIANGEL GUIRADOS CAMPAGNA" userId="S::m.girados@proyectohombrecanarias.com::46774065-d81f-499c-a308-4c2cf437c4d8" providerId="AD" clId="Web-{5D416477-A5C3-216E-FB9D-A76AD550215D}" dt="2024-04-09T10:29:13.609" v="88"/>
          <ac:spMkLst>
            <pc:docMk/>
            <pc:sldMk cId="1473678087" sldId="258"/>
            <ac:spMk id="79" creationId="{BBC615D1-6E12-40EF-915B-316CFDB550D5}"/>
          </ac:spMkLst>
        </pc:spChg>
        <pc:spChg chg="del">
          <ac:chgData name="MARIANGEL GUIRADOS CAMPAGNA" userId="S::m.girados@proyectohombrecanarias.com::46774065-d81f-499c-a308-4c2cf437c4d8" providerId="AD" clId="Web-{5D416477-A5C3-216E-FB9D-A76AD550215D}" dt="2024-04-09T10:29:13.609" v="88"/>
          <ac:spMkLst>
            <pc:docMk/>
            <pc:sldMk cId="1473678087" sldId="258"/>
            <ac:spMk id="80" creationId="{B9797D36-DE1E-47CD-881A-6C1F5828261B}"/>
          </ac:spMkLst>
        </pc:spChg>
        <pc:spChg chg="del">
          <ac:chgData name="MARIANGEL GUIRADOS CAMPAGNA" userId="S::m.girados@proyectohombrecanarias.com::46774065-d81f-499c-a308-4c2cf437c4d8" providerId="AD" clId="Web-{5D416477-A5C3-216E-FB9D-A76AD550215D}" dt="2024-04-09T10:29:13.609" v="88"/>
          <ac:spMkLst>
            <pc:docMk/>
            <pc:sldMk cId="1473678087" sldId="258"/>
            <ac:spMk id="81" creationId="{4A2FAF1F-F462-46AF-A9E6-CC93C4E2C359}"/>
          </ac:spMkLst>
        </pc:spChg>
        <pc:spChg chg="del">
          <ac:chgData name="MARIANGEL GUIRADOS CAMPAGNA" userId="S::m.girados@proyectohombrecanarias.com::46774065-d81f-499c-a308-4c2cf437c4d8" providerId="AD" clId="Web-{5D416477-A5C3-216E-FB9D-A76AD550215D}" dt="2024-04-09T10:29:13.609" v="88"/>
          <ac:spMkLst>
            <pc:docMk/>
            <pc:sldMk cId="1473678087" sldId="258"/>
            <ac:spMk id="82" creationId="{7146BED8-BAE9-42C5-A3DD-7B946445DB8C}"/>
          </ac:spMkLst>
        </pc:spChg>
        <pc:spChg chg="add">
          <ac:chgData name="MARIANGEL GUIRADOS CAMPAGNA" userId="S::m.girados@proyectohombrecanarias.com::46774065-d81f-499c-a308-4c2cf437c4d8" providerId="AD" clId="Web-{5D416477-A5C3-216E-FB9D-A76AD550215D}" dt="2024-04-09T10:29:13.609" v="88"/>
          <ac:spMkLst>
            <pc:docMk/>
            <pc:sldMk cId="1473678087" sldId="258"/>
            <ac:spMk id="98" creationId="{59647F54-801D-44AB-8284-EDDFF7763139}"/>
          </ac:spMkLst>
        </pc:spChg>
        <pc:spChg chg="add">
          <ac:chgData name="MARIANGEL GUIRADOS CAMPAGNA" userId="S::m.girados@proyectohombrecanarias.com::46774065-d81f-499c-a308-4c2cf437c4d8" providerId="AD" clId="Web-{5D416477-A5C3-216E-FB9D-A76AD550215D}" dt="2024-04-09T10:29:13.609" v="88"/>
          <ac:spMkLst>
            <pc:docMk/>
            <pc:sldMk cId="1473678087" sldId="258"/>
            <ac:spMk id="100" creationId="{89EA2611-DCBA-4E97-A2B2-9A466E76BDA4}"/>
          </ac:spMkLst>
        </pc:spChg>
        <pc:spChg chg="add">
          <ac:chgData name="MARIANGEL GUIRADOS CAMPAGNA" userId="S::m.girados@proyectohombrecanarias.com::46774065-d81f-499c-a308-4c2cf437c4d8" providerId="AD" clId="Web-{5D416477-A5C3-216E-FB9D-A76AD550215D}" dt="2024-04-09T10:29:13.609" v="88"/>
          <ac:spMkLst>
            <pc:docMk/>
            <pc:sldMk cId="1473678087" sldId="258"/>
            <ac:spMk id="102" creationId="{BBC615D1-6E12-40EF-915B-316CFDB550D5}"/>
          </ac:spMkLst>
        </pc:spChg>
        <pc:spChg chg="add">
          <ac:chgData name="MARIANGEL GUIRADOS CAMPAGNA" userId="S::m.girados@proyectohombrecanarias.com::46774065-d81f-499c-a308-4c2cf437c4d8" providerId="AD" clId="Web-{5D416477-A5C3-216E-FB9D-A76AD550215D}" dt="2024-04-09T10:29:13.609" v="88"/>
          <ac:spMkLst>
            <pc:docMk/>
            <pc:sldMk cId="1473678087" sldId="258"/>
            <ac:spMk id="104" creationId="{B9797D36-DE1E-47CD-881A-6C1F5828261B}"/>
          </ac:spMkLst>
        </pc:spChg>
        <pc:spChg chg="add">
          <ac:chgData name="MARIANGEL GUIRADOS CAMPAGNA" userId="S::m.girados@proyectohombrecanarias.com::46774065-d81f-499c-a308-4c2cf437c4d8" providerId="AD" clId="Web-{5D416477-A5C3-216E-FB9D-A76AD550215D}" dt="2024-04-09T10:29:13.609" v="88"/>
          <ac:spMkLst>
            <pc:docMk/>
            <pc:sldMk cId="1473678087" sldId="258"/>
            <ac:spMk id="106" creationId="{4A2FAF1F-F462-46AF-A9E6-CC93C4E2C359}"/>
          </ac:spMkLst>
        </pc:spChg>
        <pc:spChg chg="add">
          <ac:chgData name="MARIANGEL GUIRADOS CAMPAGNA" userId="S::m.girados@proyectohombrecanarias.com::46774065-d81f-499c-a308-4c2cf437c4d8" providerId="AD" clId="Web-{5D416477-A5C3-216E-FB9D-A76AD550215D}" dt="2024-04-09T10:29:13.609" v="88"/>
          <ac:spMkLst>
            <pc:docMk/>
            <pc:sldMk cId="1473678087" sldId="258"/>
            <ac:spMk id="108" creationId="{7146BED8-BAE9-42C5-A3DD-7B946445DB8C}"/>
          </ac:spMkLst>
        </pc:spChg>
        <pc:spChg chg="add">
          <ac:chgData name="MARIANGEL GUIRADOS CAMPAGNA" userId="S::m.girados@proyectohombrecanarias.com::46774065-d81f-499c-a308-4c2cf437c4d8" providerId="AD" clId="Web-{5D416477-A5C3-216E-FB9D-A76AD550215D}" dt="2024-04-09T10:29:13.609" v="88"/>
          <ac:spMkLst>
            <pc:docMk/>
            <pc:sldMk cId="1473678087" sldId="258"/>
            <ac:spMk id="110" creationId="{15765FE8-B62F-41E4-A73C-74C91A8FD945}"/>
          </ac:spMkLst>
        </pc:spChg>
        <pc:grpChg chg="del">
          <ac:chgData name="MARIANGEL GUIRADOS CAMPAGNA" userId="S::m.girados@proyectohombrecanarias.com::46774065-d81f-499c-a308-4c2cf437c4d8" providerId="AD" clId="Web-{5D416477-A5C3-216E-FB9D-A76AD550215D}" dt="2024-04-09T10:29:13.609" v="88"/>
          <ac:grpSpMkLst>
            <pc:docMk/>
            <pc:sldMk cId="1473678087" sldId="258"/>
            <ac:grpSpMk id="76" creationId="{FAEF28A3-012D-4640-B8B8-1EF6EAF7233B}"/>
          </ac:grpSpMkLst>
        </pc:grpChg>
        <pc:grpChg chg="add">
          <ac:chgData name="MARIANGEL GUIRADOS CAMPAGNA" userId="S::m.girados@proyectohombrecanarias.com::46774065-d81f-499c-a308-4c2cf437c4d8" providerId="AD" clId="Web-{5D416477-A5C3-216E-FB9D-A76AD550215D}" dt="2024-04-09T10:29:13.609" v="88"/>
          <ac:grpSpMkLst>
            <pc:docMk/>
            <pc:sldMk cId="1473678087" sldId="258"/>
            <ac:grpSpMk id="87" creationId="{FAEF28A3-012D-4640-B8B8-1EF6EAF7233B}"/>
          </ac:grpSpMkLst>
        </pc:grpChg>
        <pc:picChg chg="del">
          <ac:chgData name="MARIANGEL GUIRADOS CAMPAGNA" userId="S::m.girados@proyectohombrecanarias.com::46774065-d81f-499c-a308-4c2cf437c4d8" providerId="AD" clId="Web-{5D416477-A5C3-216E-FB9D-A76AD550215D}" dt="2024-04-09T10:09:15.906" v="86"/>
          <ac:picMkLst>
            <pc:docMk/>
            <pc:sldMk cId="1473678087" sldId="258"/>
            <ac:picMk id="3" creationId="{09478F85-7390-9522-D08C-1B2A4BAAD089}"/>
          </ac:picMkLst>
        </pc:picChg>
        <pc:picChg chg="add mod">
          <ac:chgData name="MARIANGEL GUIRADOS CAMPAGNA" userId="S::m.girados@proyectohombrecanarias.com::46774065-d81f-499c-a308-4c2cf437c4d8" providerId="AD" clId="Web-{5D416477-A5C3-216E-FB9D-A76AD550215D}" dt="2024-04-09T10:29:13.609" v="88"/>
          <ac:picMkLst>
            <pc:docMk/>
            <pc:sldMk cId="1473678087" sldId="258"/>
            <ac:picMk id="3" creationId="{2E1227E0-5457-5030-C3F8-600F81769F32}"/>
          </ac:picMkLst>
        </pc:picChg>
      </pc:sldChg>
    </pc:docChg>
  </pc:docChgLst>
  <pc:docChgLst>
    <pc:chgData name="MARIANGEL GUIRADOS CAMPAGNA" userId="S::m.girados@proyectohombrecanarias.com::46774065-d81f-499c-a308-4c2cf437c4d8" providerId="AD" clId="Web-{C1FC6D20-17CE-0FC4-DB1F-BE90B7BA2EA4}"/>
    <pc:docChg chg="modSld">
      <pc:chgData name="MARIANGEL GUIRADOS CAMPAGNA" userId="S::m.girados@proyectohombrecanarias.com::46774065-d81f-499c-a308-4c2cf437c4d8" providerId="AD" clId="Web-{C1FC6D20-17CE-0FC4-DB1F-BE90B7BA2EA4}" dt="2024-04-07T16:14:15.242" v="94" actId="20577"/>
      <pc:docMkLst>
        <pc:docMk/>
      </pc:docMkLst>
      <pc:sldChg chg="modSp">
        <pc:chgData name="MARIANGEL GUIRADOS CAMPAGNA" userId="S::m.girados@proyectohombrecanarias.com::46774065-d81f-499c-a308-4c2cf437c4d8" providerId="AD" clId="Web-{C1FC6D20-17CE-0FC4-DB1F-BE90B7BA2EA4}" dt="2024-04-07T16:14:15.242" v="94" actId="20577"/>
        <pc:sldMkLst>
          <pc:docMk/>
          <pc:sldMk cId="356326839" sldId="256"/>
        </pc:sldMkLst>
        <pc:spChg chg="mod">
          <ac:chgData name="MARIANGEL GUIRADOS CAMPAGNA" userId="S::m.girados@proyectohombrecanarias.com::46774065-d81f-499c-a308-4c2cf437c4d8" providerId="AD" clId="Web-{C1FC6D20-17CE-0FC4-DB1F-BE90B7BA2EA4}" dt="2024-04-07T16:14:15.242" v="94" actId="20577"/>
          <ac:spMkLst>
            <pc:docMk/>
            <pc:sldMk cId="356326839" sldId="256"/>
            <ac:spMk id="21" creationId="{3180ACDB-3E6F-84F4-AA0C-E0D516421DC1}"/>
          </ac:spMkLst>
        </pc:spChg>
      </pc:sldChg>
      <pc:sldChg chg="modSp">
        <pc:chgData name="MARIANGEL GUIRADOS CAMPAGNA" userId="S::m.girados@proyectohombrecanarias.com::46774065-d81f-499c-a308-4c2cf437c4d8" providerId="AD" clId="Web-{C1FC6D20-17CE-0FC4-DB1F-BE90B7BA2EA4}" dt="2024-04-07T16:14:01.179" v="83" actId="20577"/>
        <pc:sldMkLst>
          <pc:docMk/>
          <pc:sldMk cId="2733949835" sldId="257"/>
        </pc:sldMkLst>
        <pc:spChg chg="mod">
          <ac:chgData name="MARIANGEL GUIRADOS CAMPAGNA" userId="S::m.girados@proyectohombrecanarias.com::46774065-d81f-499c-a308-4c2cf437c4d8" providerId="AD" clId="Web-{C1FC6D20-17CE-0FC4-DB1F-BE90B7BA2EA4}" dt="2024-04-07T16:14:01.179" v="83" actId="20577"/>
          <ac:spMkLst>
            <pc:docMk/>
            <pc:sldMk cId="2733949835" sldId="257"/>
            <ac:spMk id="9" creationId="{AE4349A5-3047-2FA1-E941-84AC66081E5B}"/>
          </ac:spMkLst>
        </pc:spChg>
      </pc:sldChg>
    </pc:docChg>
  </pc:docChgLst>
  <pc:docChgLst>
    <pc:chgData name="MARIANGEL GUIRADOS CAMPAGNA" userId="S::m.girados@proyectohombrecanarias.com::46774065-d81f-499c-a308-4c2cf437c4d8" providerId="AD" clId="Web-{511B1EDC-5BA4-08E1-B630-E8F08DCDDCAF}"/>
    <pc:docChg chg="delSld">
      <pc:chgData name="MARIANGEL GUIRADOS CAMPAGNA" userId="S::m.girados@proyectohombrecanarias.com::46774065-d81f-499c-a308-4c2cf437c4d8" providerId="AD" clId="Web-{511B1EDC-5BA4-08E1-B630-E8F08DCDDCAF}" dt="2024-04-16T10:22:19.627" v="0"/>
      <pc:docMkLst>
        <pc:docMk/>
      </pc:docMkLst>
      <pc:sldChg chg="del">
        <pc:chgData name="MARIANGEL GUIRADOS CAMPAGNA" userId="S::m.girados@proyectohombrecanarias.com::46774065-d81f-499c-a308-4c2cf437c4d8" providerId="AD" clId="Web-{511B1EDC-5BA4-08E1-B630-E8F08DCDDCAF}" dt="2024-04-16T10:22:19.627" v="0"/>
        <pc:sldMkLst>
          <pc:docMk/>
          <pc:sldMk cId="356326839" sldId="256"/>
        </pc:sldMkLst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>
            <a:extLst>
              <a:ext uri="{FF2B5EF4-FFF2-40B4-BE49-F238E27FC236}">
                <a16:creationId xmlns:a16="http://schemas.microsoft.com/office/drawing/2014/main" id="{50F4BBFF-7B19-4753-B8A7-8D50A740D662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AF643C96-5A56-4684-8405-22A34969E2AC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C97C1AA-FF83-46F1-AE44-13EF3F205396}" type="datetimeFigureOut">
              <a:rPr lang="es-ES" smtClean="0"/>
              <a:t>16/04/2024</a:t>
            </a:fld>
            <a:endParaRPr lang="es-ES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DB0A0F9E-FC2F-45E8-A9D1-CCD45F33CC04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6657A2A0-244E-4F33-B8E4-3B8F3B49E810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449D11E-3E26-4C8F-A941-77E0BAAC2B8B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627793698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 noProof="0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AF80AEF-0EAB-477F-9CC3-A11DCB4C742B}" type="datetimeFigureOut">
              <a:rPr lang="es-ES" noProof="0" smtClean="0"/>
              <a:t>16/04/2024</a:t>
            </a:fld>
            <a:endParaRPr lang="es-ES" noProof="0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 noProof="0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es-ES" noProof="0"/>
              <a:t>Editar estilos de texto del patrón</a:t>
            </a:r>
          </a:p>
          <a:p>
            <a:pPr lvl="1"/>
            <a:r>
              <a:rPr lang="es-ES" noProof="0"/>
              <a:t>Segundo nivel</a:t>
            </a:r>
          </a:p>
          <a:p>
            <a:pPr lvl="2"/>
            <a:r>
              <a:rPr lang="es-ES" noProof="0"/>
              <a:t>Tercer nivel</a:t>
            </a:r>
          </a:p>
          <a:p>
            <a:pPr lvl="3"/>
            <a:r>
              <a:rPr lang="es-ES" noProof="0"/>
              <a:t>Cuarto nivel</a:t>
            </a:r>
          </a:p>
          <a:p>
            <a:pPr lvl="4"/>
            <a:r>
              <a:rPr lang="es-ES" noProof="0"/>
              <a:t>Quinto nivel</a:t>
            </a:r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 noProof="0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C43AF63-7124-4064-B1D4-D428E32A34E0}" type="slidenum">
              <a:rPr lang="es-ES" noProof="0" smtClean="0"/>
              <a:t>‹Nº›</a:t>
            </a:fld>
            <a:endParaRPr lang="es-ES" noProof="0"/>
          </a:p>
        </p:txBody>
      </p:sp>
    </p:spTree>
    <p:extLst>
      <p:ext uri="{BB962C8B-B14F-4D97-AF65-F5344CB8AC3E}">
        <p14:creationId xmlns:p14="http://schemas.microsoft.com/office/powerpoint/2010/main" val="3173992166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C43AF63-7124-4064-B1D4-D428E32A34E0}" type="slidenum">
              <a:rPr lang="es-ES" smtClean="0"/>
              <a:t>2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75615238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upo 6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9" name="Rectángulo 8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Forma libre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154955" y="2099733"/>
            <a:ext cx="8825658" cy="2677648"/>
          </a:xfrm>
        </p:spPr>
        <p:txBody>
          <a:bodyPr rtlCol="0" anchor="b"/>
          <a:lstStyle>
            <a:lvl1pPr>
              <a:defRPr sz="5400"/>
            </a:lvl1pPr>
          </a:lstStyle>
          <a:p>
            <a:pPr rtl="0"/>
            <a:r>
              <a:rPr lang="es-ES" noProof="0"/>
              <a:t>Haga clic para modificar el estilo de título del patrón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 bwMode="gray">
          <a:xfrm>
            <a:off x="1154955" y="4777380"/>
            <a:ext cx="8825658" cy="861420"/>
          </a:xfrm>
        </p:spPr>
        <p:txBody>
          <a:bodyPr rtlCol="0" anchor="t"/>
          <a:lstStyle>
            <a:lvl1pPr marL="0" indent="0" algn="l">
              <a:buNone/>
              <a:defRPr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rtl="0"/>
            <a:r>
              <a:rPr lang="es-ES" noProof="0"/>
              <a:t>Haga clic para modificar el estilo de subtítulo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 bwMode="gray">
          <a:xfrm rot="5400000">
            <a:off x="10158984" y="1792224"/>
            <a:ext cx="990599" cy="304799"/>
          </a:xfrm>
        </p:spPr>
        <p:txBody>
          <a:bodyPr rtlCol="0" anchor="t"/>
          <a:lstStyle>
            <a:lvl1pPr algn="l"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pPr rtl="0"/>
            <a:fld id="{79D820F9-8489-4532-8207-E7655CB1D131}" type="datetime1">
              <a:rPr lang="es-ES" noProof="0" smtClean="0"/>
              <a:t>16/04/2024</a:t>
            </a:fld>
            <a:endParaRPr lang="es-ES" noProof="0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 bwMode="gray">
          <a:xfrm rot="5400000">
            <a:off x="8951976" y="3227832"/>
            <a:ext cx="3859795" cy="304801"/>
          </a:xfrm>
        </p:spPr>
        <p:txBody>
          <a:bodyPr rtlCol="0"/>
          <a:lstStyle>
            <a:lvl1pPr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pPr rtl="0"/>
            <a:endParaRPr lang="es-ES" noProof="0"/>
          </a:p>
        </p:txBody>
      </p:sp>
      <p:sp>
        <p:nvSpPr>
          <p:cNvPr id="11" name="Rectángulo 10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Marcador de número de diapositiva 5"/>
          <p:cNvSpPr>
            <a:spLocks noGrp="1"/>
          </p:cNvSpPr>
          <p:nvPr>
            <p:ph type="sldNum" sz="quarter" idx="12"/>
          </p:nvPr>
        </p:nvSpPr>
        <p:spPr>
          <a:xfrm>
            <a:off x="10352540" y="295729"/>
            <a:ext cx="838199" cy="767687"/>
          </a:xfrm>
        </p:spPr>
        <p:txBody>
          <a:bodyPr rtlCol="0"/>
          <a:lstStyle/>
          <a:p>
            <a:pPr rtl="0"/>
            <a:fld id="{D57F1E4F-1CFF-5643-939E-217C01CDF565}" type="slidenum">
              <a:rPr lang="es-ES" noProof="0" smtClean="0"/>
              <a:pPr rtl="0"/>
              <a:t>‹Nº›</a:t>
            </a:fld>
            <a:endParaRPr lang="es-ES" noProof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n panorámica con ley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upo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3" name="Rectángulo 12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Elipse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Elipse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Elipse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Elipse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Elipse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orma libre 5"/>
            <p:cNvSpPr/>
            <p:nvPr/>
          </p:nvSpPr>
          <p:spPr bwMode="gray">
            <a:xfrm rot="10371525">
              <a:off x="263767" y="443825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1" name="Forma libre 5"/>
            <p:cNvSpPr/>
            <p:nvPr/>
          </p:nvSpPr>
          <p:spPr bwMode="gray">
            <a:xfrm rot="10800000">
              <a:off x="459506" y="321130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orma libre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154954" y="4969927"/>
            <a:ext cx="8825659" cy="566738"/>
          </a:xfrm>
        </p:spPr>
        <p:txBody>
          <a:bodyPr rtlCol="0" anchor="b">
            <a:normAutofit/>
          </a:bodyPr>
          <a:lstStyle>
            <a:lvl1pPr algn="l">
              <a:defRPr sz="2400" b="0"/>
            </a:lvl1pPr>
          </a:lstStyle>
          <a:p>
            <a:pPr rtl="0"/>
            <a:r>
              <a:rPr lang="es-ES" noProof="0"/>
              <a:t>Haga clic para modificar el estilo de título del patrón</a:t>
            </a:r>
          </a:p>
        </p:txBody>
      </p:sp>
      <p:sp>
        <p:nvSpPr>
          <p:cNvPr id="3" name="Marcador de posición de imagen 2"/>
          <p:cNvSpPr>
            <a:spLocks noGrp="1" noChangeAspect="1"/>
          </p:cNvSpPr>
          <p:nvPr>
            <p:ph type="pic" idx="1"/>
          </p:nvPr>
        </p:nvSpPr>
        <p:spPr>
          <a:xfrm>
            <a:off x="1154954" y="685800"/>
            <a:ext cx="8825659" cy="3429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rtlCol="0"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rtl="0"/>
            <a:r>
              <a:rPr lang="es-ES" noProof="0"/>
              <a:t>Haga clic en el icono para agregar una imagen</a:t>
            </a:r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 hasCustomPrompt="1"/>
          </p:nvPr>
        </p:nvSpPr>
        <p:spPr>
          <a:xfrm>
            <a:off x="1154954" y="5536665"/>
            <a:ext cx="8825658" cy="493712"/>
          </a:xfrm>
        </p:spPr>
        <p:txBody>
          <a:bodyPr rtlCol="0">
            <a:normAutofit/>
          </a:bodyPr>
          <a:lstStyle>
            <a:lvl1pPr marL="0" indent="0">
              <a:buNone/>
              <a:defRPr sz="12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es-ES" noProof="0"/>
              <a:t>Editar estilos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24ECC756-E323-46DF-BB5D-3A42A257B4CF}" type="datetime1">
              <a:rPr lang="es-ES" noProof="0" smtClean="0"/>
              <a:t>16/04/2024</a:t>
            </a:fld>
            <a:endParaRPr lang="es-ES" noProof="0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s-ES" noProof="0"/>
          </a:p>
        </p:txBody>
      </p:sp>
      <p:sp>
        <p:nvSpPr>
          <p:cNvPr id="16" name="Rectángulo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57F1E4F-1CFF-5643-939E-217C01CDF565}" type="slidenum">
              <a:rPr lang="es-ES" noProof="0" smtClean="0"/>
              <a:pPr rtl="0"/>
              <a:t>‹Nº›</a:t>
            </a:fld>
            <a:endParaRPr lang="es-ES" noProof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ítulo y ley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upo 6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ángulo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Elipse 13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Elipse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Elipse 15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Elipse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Elipse 18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Forma libre 5"/>
            <p:cNvSpPr/>
            <p:nvPr/>
          </p:nvSpPr>
          <p:spPr bwMode="gray">
            <a:xfrm rot="21010068">
              <a:off x="8490951" y="271487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7" name="Forma libre 5"/>
            <p:cNvSpPr/>
            <p:nvPr/>
          </p:nvSpPr>
          <p:spPr bwMode="gray">
            <a:xfrm>
              <a:off x="455612" y="2801319"/>
              <a:ext cx="11277600" cy="3602637"/>
            </a:xfrm>
            <a:custGeom>
              <a:avLst/>
              <a:gdLst/>
              <a:ahLst/>
              <a:cxnLst/>
              <a:rect l="l" t="t" r="r" b="b"/>
              <a:pathLst>
                <a:path w="10000" h="7946">
                  <a:moveTo>
                    <a:pt x="0" y="0"/>
                  </a:moveTo>
                  <a:lnTo>
                    <a:pt x="0" y="7945"/>
                  </a:lnTo>
                  <a:lnTo>
                    <a:pt x="10000" y="7946"/>
                  </a:lnTo>
                  <a:lnTo>
                    <a:pt x="10000" y="4"/>
                  </a:lnTo>
                  <a:lnTo>
                    <a:pt x="10000" y="4"/>
                  </a:lnTo>
                  <a:lnTo>
                    <a:pt x="9773" y="91"/>
                  </a:lnTo>
                  <a:lnTo>
                    <a:pt x="9547" y="175"/>
                  </a:lnTo>
                  <a:lnTo>
                    <a:pt x="9320" y="256"/>
                  </a:lnTo>
                  <a:lnTo>
                    <a:pt x="9092" y="326"/>
                  </a:lnTo>
                  <a:lnTo>
                    <a:pt x="8865" y="396"/>
                  </a:lnTo>
                  <a:lnTo>
                    <a:pt x="8637" y="462"/>
                  </a:lnTo>
                  <a:lnTo>
                    <a:pt x="8412" y="518"/>
                  </a:lnTo>
                  <a:lnTo>
                    <a:pt x="8184" y="571"/>
                  </a:lnTo>
                  <a:lnTo>
                    <a:pt x="7957" y="620"/>
                  </a:lnTo>
                  <a:lnTo>
                    <a:pt x="7734" y="662"/>
                  </a:lnTo>
                  <a:lnTo>
                    <a:pt x="7508" y="704"/>
                  </a:lnTo>
                  <a:lnTo>
                    <a:pt x="7285" y="739"/>
                  </a:lnTo>
                  <a:lnTo>
                    <a:pt x="7062" y="767"/>
                  </a:lnTo>
                  <a:lnTo>
                    <a:pt x="6840" y="795"/>
                  </a:lnTo>
                  <a:lnTo>
                    <a:pt x="6620" y="819"/>
                  </a:lnTo>
                  <a:lnTo>
                    <a:pt x="6402" y="837"/>
                  </a:lnTo>
                  <a:lnTo>
                    <a:pt x="6184" y="851"/>
                  </a:lnTo>
                  <a:lnTo>
                    <a:pt x="5968" y="865"/>
                  </a:lnTo>
                  <a:lnTo>
                    <a:pt x="5755" y="872"/>
                  </a:lnTo>
                  <a:lnTo>
                    <a:pt x="5542" y="879"/>
                  </a:lnTo>
                  <a:lnTo>
                    <a:pt x="5332" y="882"/>
                  </a:lnTo>
                  <a:lnTo>
                    <a:pt x="5124" y="879"/>
                  </a:lnTo>
                  <a:lnTo>
                    <a:pt x="4918" y="879"/>
                  </a:lnTo>
                  <a:lnTo>
                    <a:pt x="4714" y="872"/>
                  </a:lnTo>
                  <a:lnTo>
                    <a:pt x="4514" y="861"/>
                  </a:lnTo>
                  <a:lnTo>
                    <a:pt x="4316" y="851"/>
                  </a:lnTo>
                  <a:lnTo>
                    <a:pt x="4122" y="840"/>
                  </a:lnTo>
                  <a:lnTo>
                    <a:pt x="3929" y="823"/>
                  </a:lnTo>
                  <a:lnTo>
                    <a:pt x="3739" y="805"/>
                  </a:lnTo>
                  <a:lnTo>
                    <a:pt x="3553" y="788"/>
                  </a:lnTo>
                  <a:lnTo>
                    <a:pt x="3190" y="742"/>
                  </a:lnTo>
                  <a:lnTo>
                    <a:pt x="2842" y="693"/>
                  </a:lnTo>
                  <a:lnTo>
                    <a:pt x="2508" y="641"/>
                  </a:lnTo>
                  <a:lnTo>
                    <a:pt x="2192" y="585"/>
                  </a:lnTo>
                  <a:lnTo>
                    <a:pt x="1890" y="525"/>
                  </a:lnTo>
                  <a:lnTo>
                    <a:pt x="1610" y="462"/>
                  </a:lnTo>
                  <a:lnTo>
                    <a:pt x="1347" y="399"/>
                  </a:lnTo>
                  <a:lnTo>
                    <a:pt x="1105" y="336"/>
                  </a:lnTo>
                  <a:lnTo>
                    <a:pt x="883" y="277"/>
                  </a:lnTo>
                  <a:lnTo>
                    <a:pt x="686" y="221"/>
                  </a:lnTo>
                  <a:lnTo>
                    <a:pt x="508" y="168"/>
                  </a:lnTo>
                  <a:lnTo>
                    <a:pt x="358" y="123"/>
                  </a:lnTo>
                  <a:lnTo>
                    <a:pt x="232" y="81"/>
                  </a:lnTo>
                  <a:lnTo>
                    <a:pt x="59" y="21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orma libre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148798" y="1063417"/>
            <a:ext cx="8831816" cy="1372986"/>
          </a:xfrm>
        </p:spPr>
        <p:txBody>
          <a:bodyPr rtlCol="0"/>
          <a:lstStyle>
            <a:lvl1pPr>
              <a:defRPr sz="4000"/>
            </a:lvl1pPr>
          </a:lstStyle>
          <a:p>
            <a:pPr rtl="0"/>
            <a:r>
              <a:rPr lang="es-ES" noProof="0"/>
              <a:t>Haga clic para modificar el estilo de título del patrón</a:t>
            </a:r>
          </a:p>
        </p:txBody>
      </p:sp>
      <p:sp>
        <p:nvSpPr>
          <p:cNvPr id="8" name="Marcador de texto 3"/>
          <p:cNvSpPr>
            <a:spLocks noGrp="1"/>
          </p:cNvSpPr>
          <p:nvPr>
            <p:ph type="body" sz="half" idx="2" hasCustomPrompt="1"/>
          </p:nvPr>
        </p:nvSpPr>
        <p:spPr>
          <a:xfrm>
            <a:off x="1154954" y="3543300"/>
            <a:ext cx="8825659" cy="2476500"/>
          </a:xfrm>
        </p:spPr>
        <p:txBody>
          <a:bodyPr rtlCol="0"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es-ES" noProof="0"/>
              <a:t>Editar estilos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F55DAC4B-8F19-40FA-8345-0FBE2EB6C32C}" type="datetime1">
              <a:rPr lang="es-ES" noProof="0" smtClean="0"/>
              <a:t>16/04/2024</a:t>
            </a:fld>
            <a:endParaRPr lang="es-ES" noProof="0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s-ES" noProof="0"/>
          </a:p>
        </p:txBody>
      </p:sp>
      <p:sp>
        <p:nvSpPr>
          <p:cNvPr id="13" name="Rectángulo 12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57F1E4F-1CFF-5643-939E-217C01CDF565}" type="slidenum">
              <a:rPr lang="es-ES" noProof="0" smtClean="0"/>
              <a:pPr rtl="0"/>
              <a:t>‹Nº›</a:t>
            </a:fld>
            <a:endParaRPr lang="es-ES" noProof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ita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upo 2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7" name="Rectángulo 16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Elipse 19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Elipse 21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Elipse 22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Elipse 23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Elipse 24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Forma libre 5"/>
            <p:cNvSpPr/>
            <p:nvPr/>
          </p:nvSpPr>
          <p:spPr bwMode="gray">
            <a:xfrm rot="21010068">
              <a:off x="8490951" y="41851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orma libre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8" name="Forma libre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16" name="Cuadro de texto 15"/>
          <p:cNvSpPr txBox="1"/>
          <p:nvPr/>
        </p:nvSpPr>
        <p:spPr bwMode="gray">
          <a:xfrm>
            <a:off x="881566" y="607336"/>
            <a:ext cx="8019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0"/>
            <a:r>
              <a:rPr lang="es-ES" sz="9600" b="0" i="0" noProof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“</a:t>
            </a:r>
          </a:p>
        </p:txBody>
      </p:sp>
      <p:sp>
        <p:nvSpPr>
          <p:cNvPr id="13" name="Cuadro de texto 12"/>
          <p:cNvSpPr txBox="1"/>
          <p:nvPr/>
        </p:nvSpPr>
        <p:spPr bwMode="gray">
          <a:xfrm>
            <a:off x="9884458" y="2613787"/>
            <a:ext cx="65276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0"/>
            <a:r>
              <a:rPr lang="es-ES" sz="9600" b="0" i="0" noProof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”</a:t>
            </a:r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581878" y="982134"/>
            <a:ext cx="8453906" cy="2696632"/>
          </a:xfrm>
        </p:spPr>
        <p:txBody>
          <a:bodyPr rtlCol="0"/>
          <a:lstStyle>
            <a:lvl1pPr>
              <a:defRPr sz="4000"/>
            </a:lvl1pPr>
          </a:lstStyle>
          <a:p>
            <a:pPr rtl="0"/>
            <a:r>
              <a:rPr lang="es-ES" noProof="0"/>
              <a:t>Haga clic para modificar el estilo de título del patrón</a:t>
            </a:r>
          </a:p>
        </p:txBody>
      </p:sp>
      <p:sp>
        <p:nvSpPr>
          <p:cNvPr id="14" name="Marcador de texto 3"/>
          <p:cNvSpPr>
            <a:spLocks noGrp="1"/>
          </p:cNvSpPr>
          <p:nvPr>
            <p:ph type="body" sz="half" idx="13" hasCustomPrompt="1"/>
          </p:nvPr>
        </p:nvSpPr>
        <p:spPr bwMode="gray">
          <a:xfrm>
            <a:off x="1945945" y="3678766"/>
            <a:ext cx="7731219" cy="342174"/>
          </a:xfrm>
        </p:spPr>
        <p:txBody>
          <a:bodyPr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>
                    <a:lumMod val="60000"/>
                    <a:lumOff val="40000"/>
                  </a:schemeClr>
                </a:solidFill>
                <a:latin typeface="+mn-lt"/>
                <a:ea typeface="+mn-ea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es-ES" noProof="0"/>
              <a:t>Editar estilos de texto del patrón</a:t>
            </a:r>
          </a:p>
        </p:txBody>
      </p:sp>
      <p:sp>
        <p:nvSpPr>
          <p:cNvPr id="10" name="Marcador de texto 3"/>
          <p:cNvSpPr>
            <a:spLocks noGrp="1"/>
          </p:cNvSpPr>
          <p:nvPr>
            <p:ph type="body" sz="half" idx="2" hasCustomPrompt="1"/>
          </p:nvPr>
        </p:nvSpPr>
        <p:spPr>
          <a:xfrm>
            <a:off x="1154954" y="5029199"/>
            <a:ext cx="9244897" cy="997857"/>
          </a:xfrm>
        </p:spPr>
        <p:txBody>
          <a:bodyPr rtlCol="0" anchor="ctr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es-ES" noProof="0"/>
              <a:t>Editar estilos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D83A91BF-FBEA-4DCC-887A-2E63CC349F85}" type="datetime1">
              <a:rPr lang="es-ES" noProof="0" smtClean="0"/>
              <a:t>16/04/2024</a:t>
            </a:fld>
            <a:endParaRPr lang="es-ES" noProof="0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s-ES" noProof="0"/>
          </a:p>
        </p:txBody>
      </p:sp>
      <p:sp>
        <p:nvSpPr>
          <p:cNvPr id="19" name="Rectángulo 18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57F1E4F-1CFF-5643-939E-217C01CDF565}" type="slidenum">
              <a:rPr lang="es-ES" noProof="0" smtClean="0"/>
              <a:pPr rtl="0"/>
              <a:t>‹Nº›</a:t>
            </a:fld>
            <a:endParaRPr lang="es-ES" noProof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upo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ángulo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Elipse 14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Elipse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Elipse 16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Elipse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Elipse 18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orma libre 5"/>
            <p:cNvSpPr/>
            <p:nvPr/>
          </p:nvSpPr>
          <p:spPr bwMode="gray">
            <a:xfrm rot="21010068">
              <a:off x="8490951" y="4193583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Forma libre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orma libre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154954" y="2370667"/>
            <a:ext cx="8825660" cy="1822514"/>
          </a:xfrm>
        </p:spPr>
        <p:txBody>
          <a:bodyPr rtlCol="0" anchor="b"/>
          <a:lstStyle>
            <a:lvl1pPr algn="l">
              <a:defRPr sz="4000" b="0" cap="none"/>
            </a:lvl1pPr>
          </a:lstStyle>
          <a:p>
            <a:pPr rtl="0"/>
            <a:r>
              <a:rPr lang="es-ES" noProof="0"/>
              <a:t>Haga clic para modificar el estilo de título del patrón</a:t>
            </a:r>
          </a:p>
        </p:txBody>
      </p:sp>
      <p:sp>
        <p:nvSpPr>
          <p:cNvPr id="3" name="Marcador de texto 2"/>
          <p:cNvSpPr>
            <a:spLocks noGrp="1"/>
          </p:cNvSpPr>
          <p:nvPr>
            <p:ph type="body" idx="1" hasCustomPrompt="1"/>
          </p:nvPr>
        </p:nvSpPr>
        <p:spPr>
          <a:xfrm>
            <a:off x="1154954" y="5024967"/>
            <a:ext cx="8825659" cy="860400"/>
          </a:xfrm>
        </p:spPr>
        <p:txBody>
          <a:bodyPr rtlCol="0" anchor="t"/>
          <a:lstStyle>
            <a:lvl1pPr marL="0" indent="0" algn="l">
              <a:buNone/>
              <a:defRPr sz="2000" cap="none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es-ES" noProof="0"/>
              <a:t>Editar estilos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E34E7E74-02D8-48D2-88D1-FBF8FA660DDD}" type="datetime1">
              <a:rPr lang="es-ES" noProof="0" smtClean="0"/>
              <a:t>16/04/2024</a:t>
            </a:fld>
            <a:endParaRPr lang="es-ES" noProof="0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s-ES" noProof="0"/>
          </a:p>
        </p:txBody>
      </p:sp>
      <p:sp>
        <p:nvSpPr>
          <p:cNvPr id="14" name="Rectángulo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57F1E4F-1CFF-5643-939E-217C01CDF565}" type="slidenum">
              <a:rPr lang="es-ES" noProof="0" smtClean="0"/>
              <a:pPr rtl="0"/>
              <a:t>‹Nº›</a:t>
            </a:fld>
            <a:endParaRPr lang="es-ES" noProof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lumna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 rtlCol="0"/>
          <a:lstStyle>
            <a:lvl1pPr>
              <a:defRPr sz="3600"/>
            </a:lvl1pPr>
          </a:lstStyle>
          <a:p>
            <a:pPr rtl="0"/>
            <a:r>
              <a:rPr lang="es-ES" noProof="0"/>
              <a:t>Haga clic para modificar el estilo de título del patrón</a:t>
            </a:r>
          </a:p>
        </p:txBody>
      </p:sp>
      <p:sp>
        <p:nvSpPr>
          <p:cNvPr id="3" name="Marcador de texto 2"/>
          <p:cNvSpPr>
            <a:spLocks noGrp="1"/>
          </p:cNvSpPr>
          <p:nvPr>
            <p:ph type="body" idx="1" hasCustomPrompt="1"/>
          </p:nvPr>
        </p:nvSpPr>
        <p:spPr>
          <a:xfrm>
            <a:off x="1154954" y="2603502"/>
            <a:ext cx="3141878" cy="576262"/>
          </a:xfrm>
        </p:spPr>
        <p:txBody>
          <a:bodyPr rtlCol="0"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es-ES" noProof="0"/>
              <a:t>Editar estilos de texto del patrón</a:t>
            </a:r>
          </a:p>
        </p:txBody>
      </p:sp>
      <p:sp>
        <p:nvSpPr>
          <p:cNvPr id="16" name="Marcador de texto 3"/>
          <p:cNvSpPr>
            <a:spLocks noGrp="1"/>
          </p:cNvSpPr>
          <p:nvPr>
            <p:ph type="body" sz="half" idx="15" hasCustomPrompt="1"/>
          </p:nvPr>
        </p:nvSpPr>
        <p:spPr>
          <a:xfrm>
            <a:off x="1154953" y="3179764"/>
            <a:ext cx="3141879" cy="2847293"/>
          </a:xfrm>
        </p:spPr>
        <p:txBody>
          <a:bodyPr rtlCol="0"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es-ES" noProof="0"/>
              <a:t>Editar estilos de texto del patrón</a:t>
            </a:r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 hasCustomPrompt="1"/>
          </p:nvPr>
        </p:nvSpPr>
        <p:spPr>
          <a:xfrm>
            <a:off x="4512721" y="2603500"/>
            <a:ext cx="3147009" cy="576262"/>
          </a:xfrm>
        </p:spPr>
        <p:txBody>
          <a:bodyPr rtlCol="0"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es-ES" noProof="0"/>
              <a:t>Editar estilos de texto del patrón</a:t>
            </a:r>
          </a:p>
        </p:txBody>
      </p:sp>
      <p:sp>
        <p:nvSpPr>
          <p:cNvPr id="19" name="Marcador de texto 3"/>
          <p:cNvSpPr>
            <a:spLocks noGrp="1"/>
          </p:cNvSpPr>
          <p:nvPr>
            <p:ph type="body" sz="half" idx="16" hasCustomPrompt="1"/>
          </p:nvPr>
        </p:nvSpPr>
        <p:spPr>
          <a:xfrm>
            <a:off x="4512721" y="3179763"/>
            <a:ext cx="3147009" cy="2847293"/>
          </a:xfrm>
        </p:spPr>
        <p:txBody>
          <a:bodyPr rtlCol="0"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es-ES" noProof="0"/>
              <a:t>Editar estilos de texto del patrón</a:t>
            </a:r>
          </a:p>
        </p:txBody>
      </p:sp>
      <p:sp>
        <p:nvSpPr>
          <p:cNvPr id="14" name="Marcador de texto 4"/>
          <p:cNvSpPr>
            <a:spLocks noGrp="1"/>
          </p:cNvSpPr>
          <p:nvPr>
            <p:ph type="body" sz="quarter" idx="13" hasCustomPrompt="1"/>
          </p:nvPr>
        </p:nvSpPr>
        <p:spPr>
          <a:xfrm>
            <a:off x="7888135" y="2603501"/>
            <a:ext cx="3145730" cy="576262"/>
          </a:xfrm>
        </p:spPr>
        <p:txBody>
          <a:bodyPr rtlCol="0"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es-ES" noProof="0"/>
              <a:t>Editar estilos de texto del patrón</a:t>
            </a:r>
          </a:p>
        </p:txBody>
      </p:sp>
      <p:sp>
        <p:nvSpPr>
          <p:cNvPr id="20" name="Marcador de texto 3"/>
          <p:cNvSpPr>
            <a:spLocks noGrp="1"/>
          </p:cNvSpPr>
          <p:nvPr>
            <p:ph type="body" sz="half" idx="17" hasCustomPrompt="1"/>
          </p:nvPr>
        </p:nvSpPr>
        <p:spPr>
          <a:xfrm>
            <a:off x="7888329" y="3179762"/>
            <a:ext cx="3145536" cy="2847293"/>
          </a:xfrm>
        </p:spPr>
        <p:txBody>
          <a:bodyPr rtlCol="0"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es-ES" noProof="0"/>
              <a:t>Editar estilos de texto del patrón</a:t>
            </a:r>
          </a:p>
        </p:txBody>
      </p:sp>
      <p:cxnSp>
        <p:nvCxnSpPr>
          <p:cNvPr id="17" name="Conector recto 16"/>
          <p:cNvCxnSpPr/>
          <p:nvPr/>
        </p:nvCxnSpPr>
        <p:spPr>
          <a:xfrm>
            <a:off x="440397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Conector recto 17"/>
          <p:cNvCxnSpPr/>
          <p:nvPr/>
        </p:nvCxnSpPr>
        <p:spPr>
          <a:xfrm>
            <a:off x="777240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5CE3D30E-C210-40FE-A53C-41E1CDCEAE38}" type="datetime1">
              <a:rPr lang="es-ES" noProof="0" smtClean="0"/>
              <a:t>16/04/2024</a:t>
            </a:fld>
            <a:endParaRPr lang="es-ES" noProof="0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s-ES" noProof="0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57F1E4F-1CFF-5643-939E-217C01CDF565}" type="slidenum">
              <a:rPr lang="es-ES" noProof="0" smtClean="0"/>
              <a:pPr rtl="0"/>
              <a:t>‹Nº›</a:t>
            </a:fld>
            <a:endParaRPr lang="es-ES" noProof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lumna de imagen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 rtlCol="0"/>
          <a:lstStyle>
            <a:lvl1pPr>
              <a:defRPr sz="3600"/>
            </a:lvl1pPr>
          </a:lstStyle>
          <a:p>
            <a:pPr rtl="0"/>
            <a:r>
              <a:rPr lang="es-ES" noProof="0"/>
              <a:t>Haga clic para modificar el estilo de título del patrón</a:t>
            </a:r>
          </a:p>
        </p:txBody>
      </p:sp>
      <p:sp>
        <p:nvSpPr>
          <p:cNvPr id="3" name="Marcador de texto 2"/>
          <p:cNvSpPr>
            <a:spLocks noGrp="1"/>
          </p:cNvSpPr>
          <p:nvPr>
            <p:ph type="body" idx="1" hasCustomPrompt="1"/>
          </p:nvPr>
        </p:nvSpPr>
        <p:spPr>
          <a:xfrm>
            <a:off x="1154954" y="4532844"/>
            <a:ext cx="3050438" cy="576262"/>
          </a:xfrm>
        </p:spPr>
        <p:txBody>
          <a:bodyPr rtlCol="0"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es-ES" noProof="0"/>
              <a:t>Editar estilos de texto del patrón</a:t>
            </a:r>
          </a:p>
        </p:txBody>
      </p:sp>
      <p:sp>
        <p:nvSpPr>
          <p:cNvPr id="19" name="Marcador de posición de imagen 2"/>
          <p:cNvSpPr>
            <a:spLocks noGrp="1" noChangeAspect="1"/>
          </p:cNvSpPr>
          <p:nvPr>
            <p:ph type="pic" idx="15"/>
          </p:nvPr>
        </p:nvSpPr>
        <p:spPr>
          <a:xfrm>
            <a:off x="1334553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rtlCol="0"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rtl="0"/>
            <a:r>
              <a:rPr lang="es-ES" noProof="0"/>
              <a:t>Haga clic en el icono para agregar una imagen</a:t>
            </a:r>
          </a:p>
        </p:txBody>
      </p:sp>
      <p:sp>
        <p:nvSpPr>
          <p:cNvPr id="22" name="Marcador de texto 3"/>
          <p:cNvSpPr>
            <a:spLocks noGrp="1"/>
          </p:cNvSpPr>
          <p:nvPr>
            <p:ph type="body" sz="half" idx="18" hasCustomPrompt="1"/>
          </p:nvPr>
        </p:nvSpPr>
        <p:spPr>
          <a:xfrm>
            <a:off x="1154954" y="5109106"/>
            <a:ext cx="3050438" cy="917952"/>
          </a:xfrm>
        </p:spPr>
        <p:txBody>
          <a:bodyPr rtlCol="0"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es-ES" noProof="0"/>
              <a:t>Editar estilos de texto del patrón</a:t>
            </a:r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 hasCustomPrompt="1"/>
          </p:nvPr>
        </p:nvSpPr>
        <p:spPr>
          <a:xfrm>
            <a:off x="4568865" y="4532844"/>
            <a:ext cx="3050438" cy="576263"/>
          </a:xfrm>
        </p:spPr>
        <p:txBody>
          <a:bodyPr rtlCol="0"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es-ES" noProof="0"/>
              <a:t>Editar estilos de texto del patrón</a:t>
            </a:r>
          </a:p>
        </p:txBody>
      </p:sp>
      <p:sp>
        <p:nvSpPr>
          <p:cNvPr id="41" name="Marcador de posición de imagen 2"/>
          <p:cNvSpPr>
            <a:spLocks noGrp="1" noChangeAspect="1"/>
          </p:cNvSpPr>
          <p:nvPr>
            <p:ph type="pic" idx="21"/>
          </p:nvPr>
        </p:nvSpPr>
        <p:spPr>
          <a:xfrm>
            <a:off x="4748462" y="2603500"/>
            <a:ext cx="2691243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rtlCol="0"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rtl="0"/>
            <a:r>
              <a:rPr lang="es-ES" noProof="0"/>
              <a:t>Haga clic en el icono para agregar una imagen</a:t>
            </a:r>
          </a:p>
        </p:txBody>
      </p:sp>
      <p:sp>
        <p:nvSpPr>
          <p:cNvPr id="23" name="Marcador de texto 3"/>
          <p:cNvSpPr>
            <a:spLocks noGrp="1"/>
          </p:cNvSpPr>
          <p:nvPr>
            <p:ph type="body" sz="half" idx="19" hasCustomPrompt="1"/>
          </p:nvPr>
        </p:nvSpPr>
        <p:spPr>
          <a:xfrm>
            <a:off x="4570172" y="5109105"/>
            <a:ext cx="3050438" cy="917952"/>
          </a:xfrm>
        </p:spPr>
        <p:txBody>
          <a:bodyPr rtlCol="0"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es-ES" noProof="0"/>
              <a:t>Editar estilos de texto del patrón</a:t>
            </a:r>
          </a:p>
        </p:txBody>
      </p:sp>
      <p:sp>
        <p:nvSpPr>
          <p:cNvPr id="14" name="Marcador de texto 4"/>
          <p:cNvSpPr>
            <a:spLocks noGrp="1"/>
          </p:cNvSpPr>
          <p:nvPr>
            <p:ph type="body" sz="quarter" idx="13" hasCustomPrompt="1"/>
          </p:nvPr>
        </p:nvSpPr>
        <p:spPr>
          <a:xfrm>
            <a:off x="7982775" y="4532845"/>
            <a:ext cx="3051095" cy="576262"/>
          </a:xfrm>
        </p:spPr>
        <p:txBody>
          <a:bodyPr rtlCol="0"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es-ES" noProof="0"/>
              <a:t>Editar estilos de texto del patrón</a:t>
            </a:r>
          </a:p>
        </p:txBody>
      </p:sp>
      <p:sp>
        <p:nvSpPr>
          <p:cNvPr id="42" name="Marcador de posición de imagen 2"/>
          <p:cNvSpPr>
            <a:spLocks noGrp="1" noChangeAspect="1"/>
          </p:cNvSpPr>
          <p:nvPr>
            <p:ph type="pic" idx="22"/>
          </p:nvPr>
        </p:nvSpPr>
        <p:spPr>
          <a:xfrm>
            <a:off x="8163031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rtlCol="0"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rtl="0"/>
            <a:r>
              <a:rPr lang="es-ES" noProof="0"/>
              <a:t>Haga clic en el icono para agregar una imagen</a:t>
            </a:r>
          </a:p>
        </p:txBody>
      </p:sp>
      <p:sp>
        <p:nvSpPr>
          <p:cNvPr id="24" name="Marcador de texto 3"/>
          <p:cNvSpPr>
            <a:spLocks noGrp="1"/>
          </p:cNvSpPr>
          <p:nvPr>
            <p:ph type="body" sz="half" idx="20" hasCustomPrompt="1"/>
          </p:nvPr>
        </p:nvSpPr>
        <p:spPr>
          <a:xfrm>
            <a:off x="7982775" y="5109104"/>
            <a:ext cx="3051096" cy="917952"/>
          </a:xfrm>
        </p:spPr>
        <p:txBody>
          <a:bodyPr rtlCol="0"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es-ES" noProof="0"/>
              <a:t>Editar estilos de texto del patrón</a:t>
            </a:r>
          </a:p>
        </p:txBody>
      </p:sp>
      <p:cxnSp>
        <p:nvCxnSpPr>
          <p:cNvPr id="43" name="Conector recto 42"/>
          <p:cNvCxnSpPr/>
          <p:nvPr/>
        </p:nvCxnSpPr>
        <p:spPr>
          <a:xfrm>
            <a:off x="440583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4" name="Conector recto 43"/>
          <p:cNvCxnSpPr/>
          <p:nvPr/>
        </p:nvCxnSpPr>
        <p:spPr>
          <a:xfrm>
            <a:off x="7797802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CADA5FE5-56D7-4967-B103-B1DB73BD2563}" type="datetime1">
              <a:rPr lang="es-ES" noProof="0" smtClean="0"/>
              <a:t>16/04/2024</a:t>
            </a:fld>
            <a:endParaRPr lang="es-ES" noProof="0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>
          <a:xfrm>
            <a:off x="561111" y="6391838"/>
            <a:ext cx="3644282" cy="304801"/>
          </a:xfrm>
        </p:spPr>
        <p:txBody>
          <a:bodyPr rtlCol="0"/>
          <a:lstStyle/>
          <a:p>
            <a:pPr rtl="0"/>
            <a:endParaRPr lang="es-ES" noProof="0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57F1E4F-1CFF-5643-939E-217C01CDF565}" type="slidenum">
              <a:rPr lang="es-ES" noProof="0" smtClean="0"/>
              <a:pPr rtl="0"/>
              <a:t>‹Nº›</a:t>
            </a:fld>
            <a:endParaRPr lang="es-ES" noProof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 rtlCol="0"/>
          <a:lstStyle/>
          <a:p>
            <a:pPr rtl="0"/>
            <a:r>
              <a:rPr lang="es-ES" noProof="0"/>
              <a:t>Haga clic para modificar el estilo de título del patrón</a:t>
            </a:r>
          </a:p>
        </p:txBody>
      </p:sp>
      <p:sp>
        <p:nvSpPr>
          <p:cNvPr id="3" name="Marcador de posición de texto vertical 2"/>
          <p:cNvSpPr>
            <a:spLocks noGrp="1"/>
          </p:cNvSpPr>
          <p:nvPr>
            <p:ph type="body" orient="vert" idx="1" hasCustomPrompt="1"/>
          </p:nvPr>
        </p:nvSpPr>
        <p:spPr>
          <a:xfrm>
            <a:off x="1154954" y="2603500"/>
            <a:ext cx="8825659" cy="3416300"/>
          </a:xfrm>
        </p:spPr>
        <p:txBody>
          <a:bodyPr vert="eaVert" rtlCol="0" anchor="t" anchorCtr="0"/>
          <a:lstStyle/>
          <a:p>
            <a:pPr lvl="0" rtl="0"/>
            <a:r>
              <a:rPr lang="es-ES" noProof="0"/>
              <a:t>Editar estilos de texto del patrón</a:t>
            </a:r>
          </a:p>
          <a:p>
            <a:pPr lvl="1" rtl="0"/>
            <a:r>
              <a:rPr lang="es-ES" noProof="0"/>
              <a:t>Segundo nivel</a:t>
            </a:r>
          </a:p>
          <a:p>
            <a:pPr lvl="2" rtl="0"/>
            <a:r>
              <a:rPr lang="es-ES" noProof="0"/>
              <a:t>Tercer nivel</a:t>
            </a:r>
          </a:p>
          <a:p>
            <a:pPr lvl="3" rtl="0"/>
            <a:r>
              <a:rPr lang="es-ES" noProof="0"/>
              <a:t>Cuarto nivel</a:t>
            </a:r>
          </a:p>
          <a:p>
            <a:pPr lvl="4" rtl="0"/>
            <a:r>
              <a:rPr lang="es-ES" noProof="0"/>
              <a:t>Quinto nivel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>
          <a:xfrm>
            <a:off x="10695439" y="6391838"/>
            <a:ext cx="990599" cy="304799"/>
          </a:xfrm>
        </p:spPr>
        <p:txBody>
          <a:bodyPr rtlCol="0"/>
          <a:lstStyle/>
          <a:p>
            <a:pPr rtl="0"/>
            <a:fld id="{3932E094-1F07-47C9-95B4-6F5AE450F688}" type="datetime1">
              <a:rPr lang="es-ES" noProof="0" smtClean="0"/>
              <a:t>16/04/2024</a:t>
            </a:fld>
            <a:endParaRPr lang="es-ES" noProof="0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s-ES" noProof="0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57F1E4F-1CFF-5643-939E-217C01CDF565}" type="slidenum">
              <a:rPr lang="es-ES" noProof="0" smtClean="0"/>
              <a:pPr rtl="0"/>
              <a:t>‹Nº›</a:t>
            </a:fld>
            <a:endParaRPr lang="es-ES" noProof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upo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2" name="Rectángulo 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Elipse 14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Elipse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Elipse 17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Elipse 18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Elipse 19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Rectángulo 6"/>
            <p:cNvSpPr/>
            <p:nvPr/>
          </p:nvSpPr>
          <p:spPr bwMode="gray">
            <a:xfrm>
              <a:off x="414867" y="402165"/>
              <a:ext cx="6510866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Forma libre 5"/>
            <p:cNvSpPr/>
            <p:nvPr/>
          </p:nvSpPr>
          <p:spPr bwMode="gray">
            <a:xfrm rot="5101749">
              <a:off x="6294738" y="457773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0" name="Forma libre 5"/>
            <p:cNvSpPr/>
            <p:nvPr/>
          </p:nvSpPr>
          <p:spPr bwMode="gray">
            <a:xfrm rot="5400000">
              <a:off x="44492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3" name="Forma libre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585235" y="1278467"/>
            <a:ext cx="1409965" cy="4748590"/>
          </a:xfrm>
        </p:spPr>
        <p:txBody>
          <a:bodyPr vert="eaVert" rtlCol="0" anchor="b" anchorCtr="0"/>
          <a:lstStyle/>
          <a:p>
            <a:pPr rtl="0"/>
            <a:r>
              <a:rPr lang="es-ES" noProof="0"/>
              <a:t>Haga clic para modificar el estilo de título del patrón</a:t>
            </a:r>
          </a:p>
        </p:txBody>
      </p:sp>
      <p:sp>
        <p:nvSpPr>
          <p:cNvPr id="3" name="Marcador de posición de texto vertical 2"/>
          <p:cNvSpPr>
            <a:spLocks noGrp="1"/>
          </p:cNvSpPr>
          <p:nvPr>
            <p:ph type="body" orient="vert" idx="1" hasCustomPrompt="1"/>
          </p:nvPr>
        </p:nvSpPr>
        <p:spPr>
          <a:xfrm>
            <a:off x="1154954" y="1278467"/>
            <a:ext cx="6256025" cy="4748590"/>
          </a:xfrm>
        </p:spPr>
        <p:txBody>
          <a:bodyPr vert="eaVert" rtlCol="0"/>
          <a:lstStyle/>
          <a:p>
            <a:pPr lvl="0" rtl="0"/>
            <a:r>
              <a:rPr lang="es-ES" noProof="0"/>
              <a:t>Editar estilos de texto del patrón</a:t>
            </a:r>
          </a:p>
          <a:p>
            <a:pPr lvl="1" rtl="0"/>
            <a:r>
              <a:rPr lang="es-ES" noProof="0"/>
              <a:t>Segundo nivel</a:t>
            </a:r>
          </a:p>
          <a:p>
            <a:pPr lvl="2" rtl="0"/>
            <a:r>
              <a:rPr lang="es-ES" noProof="0"/>
              <a:t>Tercer nivel</a:t>
            </a:r>
          </a:p>
          <a:p>
            <a:pPr lvl="3" rtl="0"/>
            <a:r>
              <a:rPr lang="es-ES" noProof="0"/>
              <a:t>Cuarto nivel</a:t>
            </a:r>
          </a:p>
          <a:p>
            <a:pPr lvl="4" rtl="0"/>
            <a:r>
              <a:rPr lang="es-ES" noProof="0"/>
              <a:t>Quinto nivel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>
          <a:xfrm>
            <a:off x="10653104" y="6391838"/>
            <a:ext cx="992135" cy="304799"/>
          </a:xfrm>
        </p:spPr>
        <p:txBody>
          <a:bodyPr rtlCol="0"/>
          <a:lstStyle/>
          <a:p>
            <a:pPr rtl="0"/>
            <a:fld id="{4C660F68-4C11-4F5B-8613-643A95A13DD6}" type="datetime1">
              <a:rPr lang="es-ES" noProof="0" smtClean="0"/>
              <a:t>16/04/2024</a:t>
            </a:fld>
            <a:endParaRPr lang="es-ES" noProof="0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s-ES" noProof="0"/>
          </a:p>
        </p:txBody>
      </p:sp>
      <p:sp>
        <p:nvSpPr>
          <p:cNvPr id="14" name="Rectángulo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57F1E4F-1CFF-5643-939E-217C01CDF565}" type="slidenum">
              <a:rPr lang="es-ES" noProof="0" smtClean="0"/>
              <a:pPr rtl="0"/>
              <a:t>‹Nº›</a:t>
            </a:fld>
            <a:endParaRPr lang="es-ES" noProof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conteni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es-ES" noProof="0"/>
              <a:t>Haga clic para modificar el estilo de título del patrón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 hasCustomPrompt="1"/>
          </p:nvPr>
        </p:nvSpPr>
        <p:spPr>
          <a:xfrm>
            <a:off x="1154954" y="2603500"/>
            <a:ext cx="8825659" cy="3416300"/>
          </a:xfrm>
        </p:spPr>
        <p:txBody>
          <a:bodyPr rtlCol="0"/>
          <a:lstStyle/>
          <a:p>
            <a:pPr lvl="0" rtl="0"/>
            <a:r>
              <a:rPr lang="es-ES" noProof="0"/>
              <a:t>Editar estilos de texto del patrón</a:t>
            </a:r>
          </a:p>
          <a:p>
            <a:pPr lvl="1" rtl="0"/>
            <a:r>
              <a:rPr lang="es-ES" noProof="0"/>
              <a:t>Segundo nivel</a:t>
            </a:r>
          </a:p>
          <a:p>
            <a:pPr lvl="2" rtl="0"/>
            <a:r>
              <a:rPr lang="es-ES" noProof="0"/>
              <a:t>Tercer nivel</a:t>
            </a:r>
          </a:p>
          <a:p>
            <a:pPr lvl="3" rtl="0"/>
            <a:r>
              <a:rPr lang="es-ES" noProof="0"/>
              <a:t>Cuarto nivel</a:t>
            </a:r>
          </a:p>
          <a:p>
            <a:pPr lvl="4" rtl="0"/>
            <a:r>
              <a:rPr lang="es-ES" noProof="0"/>
              <a:t>Quinto nivel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B64C74C3-EE0B-4A69-A031-7B9CB4C5E272}" type="datetime1">
              <a:rPr lang="es-ES" noProof="0" smtClean="0"/>
              <a:t>16/04/2024</a:t>
            </a:fld>
            <a:endParaRPr lang="es-ES" noProof="0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s-ES" noProof="0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57F1E4F-1CFF-5643-939E-217C01CDF565}" type="slidenum">
              <a:rPr lang="es-ES" noProof="0" smtClean="0"/>
              <a:pPr rtl="0"/>
              <a:t>‹Nº›</a:t>
            </a:fld>
            <a:endParaRPr lang="es-ES" noProof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upo 7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ángulo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Elipse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Elipse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Elipse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Elipse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Elipse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Rectángulo 9"/>
            <p:cNvSpPr/>
            <p:nvPr/>
          </p:nvSpPr>
          <p:spPr bwMode="gray">
            <a:xfrm>
              <a:off x="7289800" y="402165"/>
              <a:ext cx="44788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orma libre 5"/>
            <p:cNvSpPr/>
            <p:nvPr/>
          </p:nvSpPr>
          <p:spPr bwMode="gray">
            <a:xfrm rot="16200000">
              <a:off x="3787244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orma libre 5"/>
            <p:cNvSpPr/>
            <p:nvPr/>
          </p:nvSpPr>
          <p:spPr bwMode="gray">
            <a:xfrm rot="15922489">
              <a:off x="4698352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5" name="Forma libre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154954" y="2677645"/>
            <a:ext cx="4351025" cy="2283824"/>
          </a:xfrm>
        </p:spPr>
        <p:txBody>
          <a:bodyPr rtlCol="0" anchor="ctr"/>
          <a:lstStyle>
            <a:lvl1pPr algn="l">
              <a:defRPr sz="4000" b="0" cap="none"/>
            </a:lvl1pPr>
          </a:lstStyle>
          <a:p>
            <a:pPr rtl="0"/>
            <a:r>
              <a:rPr lang="es-ES" noProof="0"/>
              <a:t>Haga clic para modificar el estilo de título del patrón</a:t>
            </a:r>
          </a:p>
        </p:txBody>
      </p:sp>
      <p:sp>
        <p:nvSpPr>
          <p:cNvPr id="3" name="Marcador de texto 2"/>
          <p:cNvSpPr>
            <a:spLocks noGrp="1"/>
          </p:cNvSpPr>
          <p:nvPr>
            <p:ph type="body" idx="1" hasCustomPrompt="1"/>
          </p:nvPr>
        </p:nvSpPr>
        <p:spPr>
          <a:xfrm>
            <a:off x="6895559" y="2677644"/>
            <a:ext cx="3757545" cy="2283824"/>
          </a:xfrm>
        </p:spPr>
        <p:txBody>
          <a:bodyPr rtlCol="0" anchor="ctr"/>
          <a:lstStyle>
            <a:lvl1pPr marL="0" indent="0" algn="l">
              <a:buNone/>
              <a:defRPr sz="2000"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es-ES" noProof="0"/>
              <a:t>Editar estilos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B9FB9DB5-6A30-421C-8001-28292CA8C71D}" type="datetime1">
              <a:rPr lang="es-ES" noProof="0" smtClean="0"/>
              <a:t>16/04/2024</a:t>
            </a:fld>
            <a:endParaRPr lang="es-ES" noProof="0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s-ES" noProof="0"/>
          </a:p>
        </p:txBody>
      </p:sp>
      <p:sp>
        <p:nvSpPr>
          <p:cNvPr id="16" name="Rectángulo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57F1E4F-1CFF-5643-939E-217C01CDF565}" type="slidenum">
              <a:rPr lang="es-ES" noProof="0" smtClean="0"/>
              <a:pPr rtl="0"/>
              <a:t>‹Nº›</a:t>
            </a:fld>
            <a:endParaRPr lang="es-ES" noProof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es-ES" noProof="0"/>
              <a:t>Haga clic para modificar el estilo de título del patrón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sz="half" idx="1" hasCustomPrompt="1"/>
          </p:nvPr>
        </p:nvSpPr>
        <p:spPr>
          <a:xfrm>
            <a:off x="1154954" y="2603500"/>
            <a:ext cx="4825158" cy="3416301"/>
          </a:xfrm>
        </p:spPr>
        <p:txBody>
          <a:bodyPr rtlCol="0">
            <a:normAutofit/>
          </a:bodyPr>
          <a:lstStyle/>
          <a:p>
            <a:pPr lvl="0" rtl="0"/>
            <a:r>
              <a:rPr lang="es-ES" noProof="0"/>
              <a:t>Editar estilos de texto del patrón</a:t>
            </a:r>
          </a:p>
          <a:p>
            <a:pPr lvl="1" rtl="0"/>
            <a:r>
              <a:rPr lang="es-ES" noProof="0"/>
              <a:t>Segundo nivel</a:t>
            </a:r>
          </a:p>
          <a:p>
            <a:pPr lvl="2" rtl="0"/>
            <a:r>
              <a:rPr lang="es-ES" noProof="0"/>
              <a:t>Tercer nivel</a:t>
            </a:r>
          </a:p>
          <a:p>
            <a:pPr lvl="3" rtl="0"/>
            <a:r>
              <a:rPr lang="es-ES" noProof="0"/>
              <a:t>Cuarto nivel</a:t>
            </a:r>
          </a:p>
          <a:p>
            <a:pPr lvl="4" rtl="0"/>
            <a:r>
              <a:rPr lang="es-ES" noProof="0"/>
              <a:t>Quinto nivel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 hasCustomPrompt="1"/>
          </p:nvPr>
        </p:nvSpPr>
        <p:spPr>
          <a:xfrm>
            <a:off x="6208712" y="2603500"/>
            <a:ext cx="4825159" cy="3416300"/>
          </a:xfrm>
        </p:spPr>
        <p:txBody>
          <a:bodyPr rtlCol="0">
            <a:normAutofit/>
          </a:bodyPr>
          <a:lstStyle/>
          <a:p>
            <a:pPr lvl="0" rtl="0"/>
            <a:r>
              <a:rPr lang="es-ES" noProof="0"/>
              <a:t>Editar estilos de texto del patrón</a:t>
            </a:r>
          </a:p>
          <a:p>
            <a:pPr lvl="1" rtl="0"/>
            <a:r>
              <a:rPr lang="es-ES" noProof="0"/>
              <a:t>Segundo nivel</a:t>
            </a:r>
          </a:p>
          <a:p>
            <a:pPr lvl="2" rtl="0"/>
            <a:r>
              <a:rPr lang="es-ES" noProof="0"/>
              <a:t>Tercer nivel</a:t>
            </a:r>
          </a:p>
          <a:p>
            <a:pPr lvl="3" rtl="0"/>
            <a:r>
              <a:rPr lang="es-ES" noProof="0"/>
              <a:t>Cuarto nivel</a:t>
            </a:r>
          </a:p>
          <a:p>
            <a:pPr lvl="4" rtl="0"/>
            <a:r>
              <a:rPr lang="es-ES" noProof="0"/>
              <a:t>Quinto nivel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D0B32F7D-59C0-4682-9698-6990F56224FF}" type="datetime1">
              <a:rPr lang="es-ES" noProof="0" smtClean="0"/>
              <a:t>16/04/2024</a:t>
            </a:fld>
            <a:endParaRPr lang="es-ES" noProof="0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s-ES" noProof="0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57F1E4F-1CFF-5643-939E-217C01CDF565}" type="slidenum">
              <a:rPr lang="es-ES" noProof="0" smtClean="0"/>
              <a:pPr rtl="0"/>
              <a:t>‹Nº›</a:t>
            </a:fld>
            <a:endParaRPr lang="es-ES" noProof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>
              <a:defRPr/>
            </a:lvl1pPr>
          </a:lstStyle>
          <a:p>
            <a:pPr rtl="0"/>
            <a:r>
              <a:rPr lang="es-ES" noProof="0"/>
              <a:t>Haga clic para modificar el estilo de título del patrón</a:t>
            </a:r>
          </a:p>
        </p:txBody>
      </p:sp>
      <p:sp>
        <p:nvSpPr>
          <p:cNvPr id="3" name="Marcador de texto 2"/>
          <p:cNvSpPr>
            <a:spLocks noGrp="1"/>
          </p:cNvSpPr>
          <p:nvPr>
            <p:ph type="body" idx="1" hasCustomPrompt="1"/>
          </p:nvPr>
        </p:nvSpPr>
        <p:spPr>
          <a:xfrm>
            <a:off x="1154954" y="2603500"/>
            <a:ext cx="4825157" cy="576262"/>
          </a:xfrm>
        </p:spPr>
        <p:txBody>
          <a:bodyPr rtlCol="0"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es-ES" noProof="0"/>
              <a:t>Editar estilos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 hasCustomPrompt="1"/>
          </p:nvPr>
        </p:nvSpPr>
        <p:spPr>
          <a:xfrm>
            <a:off x="1154954" y="3179762"/>
            <a:ext cx="4825158" cy="2840039"/>
          </a:xfrm>
        </p:spPr>
        <p:txBody>
          <a:bodyPr rtlCol="0">
            <a:normAutofit/>
          </a:bodyPr>
          <a:lstStyle/>
          <a:p>
            <a:pPr lvl="0" rtl="0"/>
            <a:r>
              <a:rPr lang="es-ES" noProof="0"/>
              <a:t>Editar estilos de texto del patrón</a:t>
            </a:r>
          </a:p>
          <a:p>
            <a:pPr lvl="1" rtl="0"/>
            <a:r>
              <a:rPr lang="es-ES" noProof="0"/>
              <a:t>Segundo nivel</a:t>
            </a:r>
          </a:p>
          <a:p>
            <a:pPr lvl="2" rtl="0"/>
            <a:r>
              <a:rPr lang="es-ES" noProof="0"/>
              <a:t>Tercer nivel</a:t>
            </a:r>
          </a:p>
          <a:p>
            <a:pPr lvl="3" rtl="0"/>
            <a:r>
              <a:rPr lang="es-ES" noProof="0"/>
              <a:t>Cuarto nivel</a:t>
            </a:r>
          </a:p>
          <a:p>
            <a:pPr lvl="4" rtl="0"/>
            <a:r>
              <a:rPr lang="es-ES" noProof="0"/>
              <a:t>Quinto nivel</a:t>
            </a:r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 hasCustomPrompt="1"/>
          </p:nvPr>
        </p:nvSpPr>
        <p:spPr>
          <a:xfrm>
            <a:off x="6208712" y="2603500"/>
            <a:ext cx="4825159" cy="576262"/>
          </a:xfrm>
        </p:spPr>
        <p:txBody>
          <a:bodyPr rtlCol="0"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es-ES" noProof="0"/>
              <a:t>Editar estilos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 hasCustomPrompt="1"/>
          </p:nvPr>
        </p:nvSpPr>
        <p:spPr>
          <a:xfrm>
            <a:off x="6208712" y="3179762"/>
            <a:ext cx="4825159" cy="2840039"/>
          </a:xfrm>
        </p:spPr>
        <p:txBody>
          <a:bodyPr rtlCol="0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 rtl="0"/>
            <a:r>
              <a:rPr lang="es-ES" noProof="0"/>
              <a:t>Editar estilos de texto del patrón</a:t>
            </a:r>
          </a:p>
          <a:p>
            <a:pPr lvl="1" rtl="0"/>
            <a:r>
              <a:rPr lang="es-ES" noProof="0"/>
              <a:t>Segundo nivel</a:t>
            </a:r>
          </a:p>
          <a:p>
            <a:pPr lvl="2" rtl="0"/>
            <a:r>
              <a:rPr lang="es-ES" noProof="0"/>
              <a:t>Tercer nivel</a:t>
            </a:r>
          </a:p>
          <a:p>
            <a:pPr lvl="3" rtl="0"/>
            <a:r>
              <a:rPr lang="es-ES" noProof="0"/>
              <a:t>Cuarto nivel</a:t>
            </a:r>
          </a:p>
          <a:p>
            <a:pPr lvl="4" rtl="0"/>
            <a:r>
              <a:rPr lang="es-ES" noProof="0"/>
              <a:t>Quinto nivel</a:t>
            </a:r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F837FADD-C2C4-4106-A5B8-72333C720394}" type="datetime1">
              <a:rPr lang="es-ES" noProof="0" smtClean="0"/>
              <a:t>16/04/2024</a:t>
            </a:fld>
            <a:endParaRPr lang="es-ES" noProof="0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s-ES" noProof="0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57F1E4F-1CFF-5643-939E-217C01CDF565}" type="slidenum">
              <a:rPr lang="es-ES" noProof="0" smtClean="0"/>
              <a:pPr rtl="0"/>
              <a:t>‹Nº›</a:t>
            </a:fld>
            <a:endParaRPr lang="es-ES" noProof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ítulo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761413" cy="706964"/>
          </a:xfrm>
        </p:spPr>
        <p:txBody>
          <a:bodyPr rtlCol="0"/>
          <a:lstStyle>
            <a:lvl1pPr>
              <a:defRPr/>
            </a:lvl1pPr>
          </a:lstStyle>
          <a:p>
            <a:pPr rtl="0"/>
            <a:r>
              <a:rPr lang="es-ES" noProof="0"/>
              <a:t>Haga clic para modificar el estilo de título del patrón</a:t>
            </a:r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17AC1E48-5072-430A-86DB-E32514F10398}" type="datetime1">
              <a:rPr lang="es-ES" noProof="0" smtClean="0"/>
              <a:t>16/04/2024</a:t>
            </a:fld>
            <a:endParaRPr lang="es-ES" noProof="0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s-ES" noProof="0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57F1E4F-1CFF-5643-939E-217C01CDF565}" type="slidenum">
              <a:rPr lang="es-ES" noProof="0" smtClean="0"/>
              <a:pPr rtl="0"/>
              <a:t>‹Nº›</a:t>
            </a:fld>
            <a:endParaRPr lang="es-ES" noProof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41D0EC63-14DC-4A07-A6F1-7212840390BC}" type="datetime1">
              <a:rPr lang="es-ES" noProof="0" smtClean="0"/>
              <a:t>16/04/2024</a:t>
            </a:fld>
            <a:endParaRPr lang="es-ES" noProof="0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s-ES" noProof="0"/>
          </a:p>
        </p:txBody>
      </p:sp>
      <p:sp>
        <p:nvSpPr>
          <p:cNvPr id="7" name="Rectángulo 6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57F1E4F-1CFF-5643-939E-217C01CDF565}" type="slidenum">
              <a:rPr lang="es-ES" noProof="0" smtClean="0"/>
              <a:pPr rtl="0"/>
              <a:t>‹Nº›</a:t>
            </a:fld>
            <a:endParaRPr lang="es-ES" noProof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upo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ángulo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Elipse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Elipse 18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Elipse 19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Elipse 20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Elipse 21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ángulo 10"/>
            <p:cNvSpPr/>
            <p:nvPr/>
          </p:nvSpPr>
          <p:spPr bwMode="gray">
            <a:xfrm>
              <a:off x="5713412" y="402165"/>
              <a:ext cx="6055253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Forma libre 5"/>
            <p:cNvSpPr/>
            <p:nvPr/>
          </p:nvSpPr>
          <p:spPr bwMode="gray">
            <a:xfrm rot="15922489">
              <a:off x="3140485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orma libre 5"/>
            <p:cNvSpPr/>
            <p:nvPr/>
          </p:nvSpPr>
          <p:spPr bwMode="gray">
            <a:xfrm rot="16200000">
              <a:off x="2229377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orma libre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154955" y="1295400"/>
            <a:ext cx="2793158" cy="1600200"/>
          </a:xfrm>
        </p:spPr>
        <p:txBody>
          <a:bodyPr rtlCol="0" anchor="b"/>
          <a:lstStyle>
            <a:lvl1pPr algn="l">
              <a:defRPr sz="2400" b="0"/>
            </a:lvl1pPr>
          </a:lstStyle>
          <a:p>
            <a:pPr rtl="0"/>
            <a:r>
              <a:rPr lang="es-ES" noProof="0"/>
              <a:t>Haga clic para modificar el estilo de título del patrón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 hasCustomPrompt="1"/>
          </p:nvPr>
        </p:nvSpPr>
        <p:spPr>
          <a:xfrm>
            <a:off x="5781146" y="1447800"/>
            <a:ext cx="5190066" cy="4572000"/>
          </a:xfrm>
        </p:spPr>
        <p:txBody>
          <a:bodyPr rtlCol="0" anchor="ctr">
            <a:normAutofit/>
          </a:bodyPr>
          <a:lstStyle/>
          <a:p>
            <a:pPr lvl="0" rtl="0"/>
            <a:r>
              <a:rPr lang="es-ES" noProof="0"/>
              <a:t>Editar estilos de texto del patrón</a:t>
            </a:r>
          </a:p>
          <a:p>
            <a:pPr lvl="1" rtl="0"/>
            <a:r>
              <a:rPr lang="es-ES" noProof="0"/>
              <a:t>Segundo nivel</a:t>
            </a:r>
          </a:p>
          <a:p>
            <a:pPr lvl="2" rtl="0"/>
            <a:r>
              <a:rPr lang="es-ES" noProof="0"/>
              <a:t>Tercer nivel</a:t>
            </a:r>
          </a:p>
          <a:p>
            <a:pPr lvl="3" rtl="0"/>
            <a:r>
              <a:rPr lang="es-ES" noProof="0"/>
              <a:t>Cuarto nivel</a:t>
            </a:r>
          </a:p>
          <a:p>
            <a:pPr lvl="4" rtl="0"/>
            <a:r>
              <a:rPr lang="es-ES" noProof="0"/>
              <a:t>Quinto nivel</a:t>
            </a:r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 hasCustomPrompt="1"/>
          </p:nvPr>
        </p:nvSpPr>
        <p:spPr bwMode="gray">
          <a:xfrm>
            <a:off x="1154954" y="3129280"/>
            <a:ext cx="2793158" cy="2895599"/>
          </a:xfrm>
        </p:spPr>
        <p:txBody>
          <a:bodyPr rtlCol="0"/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es-ES" noProof="0"/>
              <a:t>Editar estilos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2E95BA60-7C35-4D95-8E48-BFD2E3B27954}" type="datetime1">
              <a:rPr lang="es-ES" noProof="0" smtClean="0"/>
              <a:t>16/04/2024</a:t>
            </a:fld>
            <a:endParaRPr lang="es-ES" noProof="0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s-ES" noProof="0"/>
          </a:p>
        </p:txBody>
      </p:sp>
      <p:sp>
        <p:nvSpPr>
          <p:cNvPr id="16" name="Rectángulo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57F1E4F-1CFF-5643-939E-217C01CDF565}" type="slidenum">
              <a:rPr lang="es-ES" noProof="0" smtClean="0"/>
              <a:pPr rtl="0"/>
              <a:t>‹Nº›</a:t>
            </a:fld>
            <a:endParaRPr lang="es-ES" noProof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ley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upo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ángulo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Elipse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Elipse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Elipse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Elipse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Elipse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ángulo 10"/>
            <p:cNvSpPr/>
            <p:nvPr/>
          </p:nvSpPr>
          <p:spPr bwMode="gray">
            <a:xfrm>
              <a:off x="6172200" y="402165"/>
              <a:ext cx="55964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orma libre 5"/>
            <p:cNvSpPr/>
            <p:nvPr/>
          </p:nvSpPr>
          <p:spPr bwMode="gray">
            <a:xfrm rot="15922489">
              <a:off x="4203594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orma libre 5"/>
            <p:cNvSpPr/>
            <p:nvPr/>
          </p:nvSpPr>
          <p:spPr bwMode="gray">
            <a:xfrm rot="16200000">
              <a:off x="32954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orma libre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154955" y="1693333"/>
            <a:ext cx="3865134" cy="1735667"/>
          </a:xfrm>
        </p:spPr>
        <p:txBody>
          <a:bodyPr rtlCol="0" anchor="b">
            <a:normAutofit/>
          </a:bodyPr>
          <a:lstStyle>
            <a:lvl1pPr algn="l">
              <a:defRPr sz="3600" b="0"/>
            </a:lvl1pPr>
          </a:lstStyle>
          <a:p>
            <a:pPr rtl="0"/>
            <a:r>
              <a:rPr lang="es-ES" noProof="0"/>
              <a:t>Haga clic para modificar el estilo de título del patrón</a:t>
            </a:r>
          </a:p>
        </p:txBody>
      </p:sp>
      <p:sp>
        <p:nvSpPr>
          <p:cNvPr id="3" name="Marcador de posición de imagen 2"/>
          <p:cNvSpPr>
            <a:spLocks noGrp="1" noChangeAspect="1"/>
          </p:cNvSpPr>
          <p:nvPr>
            <p:ph type="pic" idx="1"/>
          </p:nvPr>
        </p:nvSpPr>
        <p:spPr>
          <a:xfrm>
            <a:off x="6547870" y="1143000"/>
            <a:ext cx="3227193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rtlCol="0"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marL="0" lvl="0" indent="0" algn="ctr" rtl="0">
              <a:buNone/>
            </a:pPr>
            <a:r>
              <a:rPr lang="es-ES" noProof="0"/>
              <a:t>Haga clic en el icono para agregar una imagen</a:t>
            </a:r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 hasCustomPrompt="1"/>
          </p:nvPr>
        </p:nvSpPr>
        <p:spPr bwMode="gray">
          <a:xfrm>
            <a:off x="1154954" y="3657600"/>
            <a:ext cx="3859212" cy="1371600"/>
          </a:xfrm>
        </p:spPr>
        <p:txBody>
          <a:bodyPr rtlCol="0">
            <a:normAutofit/>
          </a:bodyPr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es-ES" noProof="0"/>
              <a:t>Editar estilos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6FFE05BF-B922-4828-B1C1-B09F91AE4FA4}" type="datetime1">
              <a:rPr lang="es-ES" noProof="0" smtClean="0"/>
              <a:t>16/04/2024</a:t>
            </a:fld>
            <a:endParaRPr lang="es-ES" noProof="0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s-ES" noProof="0"/>
          </a:p>
        </p:txBody>
      </p:sp>
      <p:sp>
        <p:nvSpPr>
          <p:cNvPr id="16" name="Rectángulo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57F1E4F-1CFF-5643-939E-217C01CDF565}" type="slidenum">
              <a:rPr lang="es-ES" noProof="0" smtClean="0"/>
              <a:pPr rtl="0"/>
              <a:t>‹Nº›</a:t>
            </a:fld>
            <a:endParaRPr lang="es-ES" noProof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jpe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upo 7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7" name="Rectángulo 6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19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Elipse 12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Elipse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Elipse 17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Elipse 15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Elipse 16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orma libre 5"/>
            <p:cNvSpPr/>
            <p:nvPr/>
          </p:nvSpPr>
          <p:spPr bwMode="gray">
            <a:xfrm rot="21010068">
              <a:off x="8490951" y="17975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9" name="Forma libre 5"/>
            <p:cNvSpPr/>
            <p:nvPr/>
          </p:nvSpPr>
          <p:spPr bwMode="gray">
            <a:xfrm>
              <a:off x="459506" y="1866405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4" name="Forma libre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Marcador de título 1"/>
          <p:cNvSpPr>
            <a:spLocks noGrp="1"/>
          </p:cNvSpPr>
          <p:nvPr>
            <p:ph type="title"/>
          </p:nvPr>
        </p:nvSpPr>
        <p:spPr bwMode="gray">
          <a:xfrm>
            <a:off x="1154954" y="973668"/>
            <a:ext cx="8761413" cy="7069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rtl="0"/>
            <a:r>
              <a:rPr lang="es-ES" noProof="0"/>
              <a:t>Haga clic para modificar el estilo de título del patrón</a:t>
            </a:r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8761413" cy="34163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rtl="0"/>
            <a:r>
              <a:rPr lang="es-ES" noProof="0"/>
              <a:t>Editar estilos de texto del patrón</a:t>
            </a:r>
          </a:p>
          <a:p>
            <a:pPr lvl="1" rtl="0"/>
            <a:r>
              <a:rPr lang="es-ES" noProof="0"/>
              <a:t>Segundo nivel</a:t>
            </a:r>
          </a:p>
          <a:p>
            <a:pPr lvl="2" rtl="0"/>
            <a:r>
              <a:rPr lang="es-ES" noProof="0"/>
              <a:t>Tercer nivel</a:t>
            </a:r>
          </a:p>
          <a:p>
            <a:pPr lvl="3" rtl="0"/>
            <a:r>
              <a:rPr lang="es-ES" noProof="0"/>
              <a:t>Cuarto nivel</a:t>
            </a:r>
          </a:p>
          <a:p>
            <a:pPr lvl="4" rtl="0"/>
            <a:r>
              <a:rPr lang="es-ES" noProof="0"/>
              <a:t>Quinto nivel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10653104" y="6391838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1" i="0">
                <a:solidFill>
                  <a:schemeClr val="accent1"/>
                </a:solidFill>
              </a:defRPr>
            </a:lvl1pPr>
          </a:lstStyle>
          <a:p>
            <a:pPr rtl="0"/>
            <a:fld id="{EFB188B6-7E38-4115-B8ED-4CCC784DE65E}" type="datetime1">
              <a:rPr lang="es-ES" noProof="0" smtClean="0"/>
              <a:t>16/04/2024</a:t>
            </a:fld>
            <a:endParaRPr lang="es-ES" noProof="0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561110" y="6391838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1" i="0">
                <a:solidFill>
                  <a:schemeClr val="accent1"/>
                </a:solidFill>
              </a:defRPr>
            </a:lvl1pPr>
          </a:lstStyle>
          <a:p>
            <a:pPr rtl="0"/>
            <a:endParaRPr lang="es-ES" noProof="0"/>
          </a:p>
        </p:txBody>
      </p:sp>
      <p:sp>
        <p:nvSpPr>
          <p:cNvPr id="21" name="Rectángulo 20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bg1"/>
                </a:solidFill>
              </a:defRPr>
            </a:lvl1pPr>
          </a:lstStyle>
          <a:p>
            <a:pPr rtl="0"/>
            <a:fld id="{D57F1E4F-1CFF-5643-939E-217C01CDF565}" type="slidenum">
              <a:rPr lang="es-ES" noProof="0" smtClean="0"/>
              <a:pPr rtl="0"/>
              <a:t>‹Nº›</a:t>
            </a:fld>
            <a:endParaRPr lang="es-ES" noProof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73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8" r:id="rId9"/>
    <p:sldLayoutId id="2147483667" r:id="rId10"/>
    <p:sldLayoutId id="2147483661" r:id="rId11"/>
    <p:sldLayoutId id="2147483672" r:id="rId12"/>
    <p:sldLayoutId id="2147483662" r:id="rId13"/>
    <p:sldLayoutId id="2147483669" r:id="rId14"/>
    <p:sldLayoutId id="2147483670" r:id="rId15"/>
    <p:sldLayoutId id="2147483658" r:id="rId16"/>
    <p:sldLayoutId id="2147483659" r:id="rId17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3600" b="0" i="0" kern="1200">
          <a:solidFill>
            <a:schemeClr val="bg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8" name="Group 81">
            <a:extLst>
              <a:ext uri="{FF2B5EF4-FFF2-40B4-BE49-F238E27FC236}">
                <a16:creationId xmlns:a16="http://schemas.microsoft.com/office/drawing/2014/main" id="{FAEF28A3-012D-4640-B8B8-1EF6EAF723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83" name="Rectangle 82">
              <a:extLst>
                <a:ext uri="{FF2B5EF4-FFF2-40B4-BE49-F238E27FC236}">
                  <a16:creationId xmlns:a16="http://schemas.microsoft.com/office/drawing/2014/main" id="{F3B2F1C2-14D3-4A53-B329-323795BCFD5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0"/>
              <a:ext cx="12192000" cy="6624320"/>
            </a:xfrm>
            <a:prstGeom prst="rect">
              <a:avLst/>
            </a:prstGeom>
            <a:blipFill>
              <a:blip r:embed="rId3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84" name="Oval 83">
              <a:extLst>
                <a:ext uri="{FF2B5EF4-FFF2-40B4-BE49-F238E27FC236}">
                  <a16:creationId xmlns:a16="http://schemas.microsoft.com/office/drawing/2014/main" id="{194E879E-1515-4211-8F1B-B68A92B2C20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5" name="Oval 84">
              <a:extLst>
                <a:ext uri="{FF2B5EF4-FFF2-40B4-BE49-F238E27FC236}">
                  <a16:creationId xmlns:a16="http://schemas.microsoft.com/office/drawing/2014/main" id="{F7137E7D-1F4E-498A-97D1-0E1FE6FC6F9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6" name="Oval 85">
              <a:extLst>
                <a:ext uri="{FF2B5EF4-FFF2-40B4-BE49-F238E27FC236}">
                  <a16:creationId xmlns:a16="http://schemas.microsoft.com/office/drawing/2014/main" id="{91375183-B6E5-43E0-B28F-39EC9083853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7" name="Oval 86">
              <a:extLst>
                <a:ext uri="{FF2B5EF4-FFF2-40B4-BE49-F238E27FC236}">
                  <a16:creationId xmlns:a16="http://schemas.microsoft.com/office/drawing/2014/main" id="{267F36BD-A8AF-4304-A662-1007CC1748D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8" name="Oval 87">
              <a:extLst>
                <a:ext uri="{FF2B5EF4-FFF2-40B4-BE49-F238E27FC236}">
                  <a16:creationId xmlns:a16="http://schemas.microsoft.com/office/drawing/2014/main" id="{15D9095F-2809-4A90-A032-250AC21C352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9" name="Freeform 5">
              <a:extLst>
                <a:ext uri="{FF2B5EF4-FFF2-40B4-BE49-F238E27FC236}">
                  <a16:creationId xmlns:a16="http://schemas.microsoft.com/office/drawing/2014/main" id="{9027D7BF-C282-4477-A406-245C3F26521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gray">
            <a:xfrm rot="21010068">
              <a:off x="8490951" y="17975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90" name="Freeform 5">
              <a:extLst>
                <a:ext uri="{FF2B5EF4-FFF2-40B4-BE49-F238E27FC236}">
                  <a16:creationId xmlns:a16="http://schemas.microsoft.com/office/drawing/2014/main" id="{AC3C43D8-426E-472E-A8E8-C41BF7A876B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gray">
            <a:xfrm>
              <a:off x="459506" y="1866405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91" name="Freeform 5">
              <a:extLst>
                <a:ext uri="{FF2B5EF4-FFF2-40B4-BE49-F238E27FC236}">
                  <a16:creationId xmlns:a16="http://schemas.microsoft.com/office/drawing/2014/main" id="{52DCAE0E-B8DE-4C42-A48F-FA0C8345AC9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100" name="Rectangle 92">
            <a:extLst>
              <a:ext uri="{FF2B5EF4-FFF2-40B4-BE49-F238E27FC236}">
                <a16:creationId xmlns:a16="http://schemas.microsoft.com/office/drawing/2014/main" id="{59647F54-801D-44AB-8284-EDDFF77631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02" name="Rectangle 94">
            <a:extLst>
              <a:ext uri="{FF2B5EF4-FFF2-40B4-BE49-F238E27FC236}">
                <a16:creationId xmlns:a16="http://schemas.microsoft.com/office/drawing/2014/main" id="{89EA2611-DCBA-4E97-A2B2-9A466E76BDA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1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7" name="Freeform 5">
            <a:extLst>
              <a:ext uri="{FF2B5EF4-FFF2-40B4-BE49-F238E27FC236}">
                <a16:creationId xmlns:a16="http://schemas.microsoft.com/office/drawing/2014/main" id="{BBC615D1-6E12-40EF-915B-316CFDB550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">
          <a:xfrm>
            <a:off x="0" y="794"/>
            <a:ext cx="12192000" cy="6856413"/>
          </a:xfrm>
          <a:custGeom>
            <a:avLst/>
            <a:gdLst/>
            <a:ahLst/>
            <a:cxnLst/>
            <a:rect l="0" t="0" r="r" b="b"/>
            <a:pathLst>
              <a:path w="15356" h="8638">
                <a:moveTo>
                  <a:pt x="0" y="0"/>
                </a:moveTo>
                <a:lnTo>
                  <a:pt x="0" y="8638"/>
                </a:lnTo>
                <a:lnTo>
                  <a:pt x="15356" y="8638"/>
                </a:lnTo>
                <a:lnTo>
                  <a:pt x="15356" y="0"/>
                </a:lnTo>
                <a:lnTo>
                  <a:pt x="0" y="0"/>
                </a:lnTo>
                <a:close/>
                <a:moveTo>
                  <a:pt x="14748" y="8038"/>
                </a:moveTo>
                <a:lnTo>
                  <a:pt x="600" y="8038"/>
                </a:lnTo>
                <a:lnTo>
                  <a:pt x="600" y="592"/>
                </a:lnTo>
                <a:lnTo>
                  <a:pt x="14748" y="592"/>
                </a:lnTo>
                <a:lnTo>
                  <a:pt x="14748" y="8038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</p:sp>
      <p:sp>
        <p:nvSpPr>
          <p:cNvPr id="99" name="Freeform 5">
            <a:extLst>
              <a:ext uri="{FF2B5EF4-FFF2-40B4-BE49-F238E27FC236}">
                <a16:creationId xmlns:a16="http://schemas.microsoft.com/office/drawing/2014/main" id="{B9797D36-DE1E-47CD-881A-6C1F5828261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">
          <a:xfrm rot="15922489">
            <a:off x="5376762" y="1826078"/>
            <a:ext cx="3299407" cy="440924"/>
          </a:xfrm>
          <a:custGeom>
            <a:avLst/>
            <a:gdLst/>
            <a:ahLst/>
            <a:cxnLst/>
            <a:rect l="l" t="t" r="r" b="b"/>
            <a:pathLst>
              <a:path w="10000" h="5291">
                <a:moveTo>
                  <a:pt x="85" y="2532"/>
                </a:moveTo>
                <a:cubicBezTo>
                  <a:pt x="1736" y="3911"/>
                  <a:pt x="7524" y="5298"/>
                  <a:pt x="9958" y="5291"/>
                </a:cubicBezTo>
                <a:cubicBezTo>
                  <a:pt x="9989" y="1958"/>
                  <a:pt x="9969" y="3333"/>
                  <a:pt x="10000" y="0"/>
                </a:cubicBezTo>
                <a:lnTo>
                  <a:pt x="10000" y="0"/>
                </a:lnTo>
                <a:lnTo>
                  <a:pt x="9667" y="204"/>
                </a:lnTo>
                <a:lnTo>
                  <a:pt x="9334" y="400"/>
                </a:lnTo>
                <a:lnTo>
                  <a:pt x="9001" y="590"/>
                </a:lnTo>
                <a:lnTo>
                  <a:pt x="8667" y="753"/>
                </a:lnTo>
                <a:lnTo>
                  <a:pt x="8333" y="917"/>
                </a:lnTo>
                <a:lnTo>
                  <a:pt x="7999" y="1071"/>
                </a:lnTo>
                <a:lnTo>
                  <a:pt x="7669" y="1202"/>
                </a:lnTo>
                <a:lnTo>
                  <a:pt x="7333" y="1325"/>
                </a:lnTo>
                <a:lnTo>
                  <a:pt x="7000" y="1440"/>
                </a:lnTo>
                <a:lnTo>
                  <a:pt x="6673" y="1538"/>
                </a:lnTo>
                <a:lnTo>
                  <a:pt x="6340" y="1636"/>
                </a:lnTo>
                <a:lnTo>
                  <a:pt x="6013" y="1719"/>
                </a:lnTo>
                <a:lnTo>
                  <a:pt x="5686" y="1784"/>
                </a:lnTo>
                <a:lnTo>
                  <a:pt x="5359" y="1850"/>
                </a:lnTo>
                <a:lnTo>
                  <a:pt x="5036" y="1906"/>
                </a:lnTo>
                <a:lnTo>
                  <a:pt x="4717" y="1948"/>
                </a:lnTo>
                <a:lnTo>
                  <a:pt x="4396" y="1980"/>
                </a:lnTo>
                <a:lnTo>
                  <a:pt x="4079" y="2013"/>
                </a:lnTo>
                <a:lnTo>
                  <a:pt x="3766" y="2029"/>
                </a:lnTo>
                <a:lnTo>
                  <a:pt x="3454" y="2046"/>
                </a:lnTo>
                <a:lnTo>
                  <a:pt x="3145" y="2053"/>
                </a:lnTo>
                <a:lnTo>
                  <a:pt x="2839" y="2046"/>
                </a:lnTo>
                <a:lnTo>
                  <a:pt x="2537" y="2046"/>
                </a:lnTo>
                <a:lnTo>
                  <a:pt x="2238" y="2029"/>
                </a:lnTo>
                <a:lnTo>
                  <a:pt x="1943" y="2004"/>
                </a:lnTo>
                <a:lnTo>
                  <a:pt x="1653" y="1980"/>
                </a:lnTo>
                <a:lnTo>
                  <a:pt x="1368" y="1955"/>
                </a:lnTo>
                <a:lnTo>
                  <a:pt x="1085" y="1915"/>
                </a:lnTo>
                <a:lnTo>
                  <a:pt x="806" y="1873"/>
                </a:lnTo>
                <a:lnTo>
                  <a:pt x="533" y="1833"/>
                </a:lnTo>
                <a:lnTo>
                  <a:pt x="0" y="1726"/>
                </a:lnTo>
                <a:cubicBezTo>
                  <a:pt x="28" y="1995"/>
                  <a:pt x="57" y="2263"/>
                  <a:pt x="85" y="2532"/>
                </a:cubicBezTo>
                <a:close/>
              </a:path>
            </a:pathLst>
          </a:custGeom>
          <a:solidFill>
            <a:schemeClr val="tx1">
              <a:alpha val="20000"/>
            </a:schemeClr>
          </a:solidFill>
          <a:ln>
            <a:noFill/>
          </a:ln>
        </p:spPr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39098" y="578465"/>
            <a:ext cx="6032136" cy="1033042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90000"/>
              </a:lnSpc>
            </a:pPr>
            <a:r>
              <a:rPr lang="en-US" sz="2000" b="1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ADMINISTRADORAS Y DIRECTIVAS</a:t>
            </a:r>
            <a:br>
              <a:rPr lang="en-US" sz="2000" dirty="0"/>
            </a:br>
            <a:r>
              <a:rPr lang="en-US" sz="1600" b="1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GERENTE:</a:t>
            </a:r>
            <a:br>
              <a:rPr lang="en-US" sz="1600" b="1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</a:br>
            <a:r>
              <a:rPr lang="en-US" sz="1600" b="1" i="1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ANA JULIA MARRERO PRADOS</a:t>
            </a:r>
          </a:p>
        </p:txBody>
      </p:sp>
      <p:pic>
        <p:nvPicPr>
          <p:cNvPr id="6" name="Marcador de contenido 5" descr="Imagen que contiene paraguas, pastel, mujer, sonriendo&#10;&#10;Descripción generada automáticamente">
            <a:extLst>
              <a:ext uri="{FF2B5EF4-FFF2-40B4-BE49-F238E27FC236}">
                <a16:creationId xmlns:a16="http://schemas.microsoft.com/office/drawing/2014/main" id="{11AEA75E-BCCB-E65A-A5B7-A6145B18AF72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131000"/>
                    </a14:imgEffect>
                    <a14:imgEffect>
                      <a14:brightnessContrast bright="19000" contrast="-2000"/>
                    </a14:imgEffect>
                  </a14:imgLayer>
                </a14:imgProps>
              </a:ext>
            </a:extLst>
          </a:blip>
          <a:srcRect r="2" b="16555"/>
          <a:stretch/>
        </p:blipFill>
        <p:spPr>
          <a:xfrm>
            <a:off x="6774511" y="480060"/>
            <a:ext cx="4929808" cy="5897880"/>
          </a:xfrm>
          <a:custGeom>
            <a:avLst/>
            <a:gdLst/>
            <a:ahLst/>
            <a:cxnLst/>
            <a:rect l="l" t="t" r="r" b="b"/>
            <a:pathLst>
              <a:path w="4929808" h="5897880">
                <a:moveTo>
                  <a:pt x="104535" y="0"/>
                </a:moveTo>
                <a:lnTo>
                  <a:pt x="2751151" y="0"/>
                </a:lnTo>
                <a:lnTo>
                  <a:pt x="4769032" y="0"/>
                </a:lnTo>
                <a:lnTo>
                  <a:pt x="4929808" y="0"/>
                </a:lnTo>
                <a:lnTo>
                  <a:pt x="4929808" y="5897880"/>
                </a:lnTo>
                <a:lnTo>
                  <a:pt x="4769032" y="5897880"/>
                </a:lnTo>
                <a:lnTo>
                  <a:pt x="2751151" y="5897880"/>
                </a:lnTo>
                <a:lnTo>
                  <a:pt x="0" y="5897880"/>
                </a:lnTo>
                <a:lnTo>
                  <a:pt x="0" y="5896985"/>
                </a:lnTo>
                <a:lnTo>
                  <a:pt x="103291" y="5896985"/>
                </a:lnTo>
                <a:lnTo>
                  <a:pt x="112340" y="5838313"/>
                </a:lnTo>
                <a:lnTo>
                  <a:pt x="123631" y="5762037"/>
                </a:lnTo>
                <a:lnTo>
                  <a:pt x="135550" y="5671232"/>
                </a:lnTo>
                <a:lnTo>
                  <a:pt x="149820" y="5563476"/>
                </a:lnTo>
                <a:lnTo>
                  <a:pt x="164875" y="5444219"/>
                </a:lnTo>
                <a:lnTo>
                  <a:pt x="180714" y="5309828"/>
                </a:lnTo>
                <a:lnTo>
                  <a:pt x="197494" y="5163329"/>
                </a:lnTo>
                <a:lnTo>
                  <a:pt x="214273" y="5004117"/>
                </a:lnTo>
                <a:lnTo>
                  <a:pt x="231367" y="4834615"/>
                </a:lnTo>
                <a:lnTo>
                  <a:pt x="247205" y="4651794"/>
                </a:lnTo>
                <a:lnTo>
                  <a:pt x="262417" y="4460498"/>
                </a:lnTo>
                <a:lnTo>
                  <a:pt x="276217" y="4258305"/>
                </a:lnTo>
                <a:lnTo>
                  <a:pt x="289390" y="4047637"/>
                </a:lnTo>
                <a:lnTo>
                  <a:pt x="301779" y="3827889"/>
                </a:lnTo>
                <a:lnTo>
                  <a:pt x="306170" y="3715291"/>
                </a:lnTo>
                <a:lnTo>
                  <a:pt x="311031" y="3600271"/>
                </a:lnTo>
                <a:lnTo>
                  <a:pt x="315579" y="3483435"/>
                </a:lnTo>
                <a:lnTo>
                  <a:pt x="318558" y="3365994"/>
                </a:lnTo>
                <a:lnTo>
                  <a:pt x="321224" y="3246131"/>
                </a:lnTo>
                <a:lnTo>
                  <a:pt x="324047" y="3125058"/>
                </a:lnTo>
                <a:lnTo>
                  <a:pt x="325929" y="3001563"/>
                </a:lnTo>
                <a:lnTo>
                  <a:pt x="325929" y="2876858"/>
                </a:lnTo>
                <a:lnTo>
                  <a:pt x="326870" y="2750941"/>
                </a:lnTo>
                <a:lnTo>
                  <a:pt x="325929" y="2623814"/>
                </a:lnTo>
                <a:lnTo>
                  <a:pt x="324047" y="2494871"/>
                </a:lnTo>
                <a:lnTo>
                  <a:pt x="322322" y="2365928"/>
                </a:lnTo>
                <a:lnTo>
                  <a:pt x="318558" y="2235169"/>
                </a:lnTo>
                <a:lnTo>
                  <a:pt x="314638" y="2103199"/>
                </a:lnTo>
                <a:lnTo>
                  <a:pt x="310090" y="1971229"/>
                </a:lnTo>
                <a:lnTo>
                  <a:pt x="303660" y="1838048"/>
                </a:lnTo>
                <a:lnTo>
                  <a:pt x="295976" y="1703656"/>
                </a:lnTo>
                <a:lnTo>
                  <a:pt x="288606" y="1568660"/>
                </a:lnTo>
                <a:lnTo>
                  <a:pt x="279197" y="1433663"/>
                </a:lnTo>
                <a:lnTo>
                  <a:pt x="267906" y="1296850"/>
                </a:lnTo>
                <a:lnTo>
                  <a:pt x="256615" y="1161853"/>
                </a:lnTo>
                <a:lnTo>
                  <a:pt x="243598" y="1024435"/>
                </a:lnTo>
                <a:lnTo>
                  <a:pt x="229328" y="886411"/>
                </a:lnTo>
                <a:lnTo>
                  <a:pt x="214273" y="750203"/>
                </a:lnTo>
                <a:lnTo>
                  <a:pt x="196709" y="612180"/>
                </a:lnTo>
                <a:lnTo>
                  <a:pt x="177891" y="474761"/>
                </a:lnTo>
                <a:lnTo>
                  <a:pt x="159229" y="336738"/>
                </a:lnTo>
                <a:lnTo>
                  <a:pt x="137432" y="199320"/>
                </a:lnTo>
                <a:lnTo>
                  <a:pt x="115163" y="62507"/>
                </a:lnTo>
                <a:close/>
              </a:path>
            </a:pathLst>
          </a:custGeom>
          <a:effectLst/>
        </p:spPr>
      </p:pic>
      <p:sp>
        <p:nvSpPr>
          <p:cNvPr id="101" name="Rectangle 100">
            <a:extLst>
              <a:ext uri="{FF2B5EF4-FFF2-40B4-BE49-F238E27FC236}">
                <a16:creationId xmlns:a16="http://schemas.microsoft.com/office/drawing/2014/main" id="{4A2FAF1F-F462-46AF-A9E6-CC93C4E2C35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03" name="Oval 102">
            <a:extLst>
              <a:ext uri="{FF2B5EF4-FFF2-40B4-BE49-F238E27FC236}">
                <a16:creationId xmlns:a16="http://schemas.microsoft.com/office/drawing/2014/main" id="{7146BED8-BAE9-42C5-A3DD-7B946445DB8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667000"/>
            <a:ext cx="4191000" cy="4191000"/>
          </a:xfrm>
          <a:prstGeom prst="ellipse">
            <a:avLst/>
          </a:prstGeom>
          <a:gradFill flip="none" rotWithShape="1">
            <a:gsLst>
              <a:gs pos="0">
                <a:schemeClr val="accent5">
                  <a:alpha val="11000"/>
                </a:schemeClr>
              </a:gs>
              <a:gs pos="75000">
                <a:schemeClr val="accent5">
                  <a:alpha val="0"/>
                </a:schemeClr>
              </a:gs>
              <a:gs pos="36000">
                <a:schemeClr val="accent5">
                  <a:alpha val="1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05" name="Oval 104">
            <a:extLst>
              <a:ext uri="{FF2B5EF4-FFF2-40B4-BE49-F238E27FC236}">
                <a16:creationId xmlns:a16="http://schemas.microsoft.com/office/drawing/2014/main" id="{15765FE8-B62F-41E4-A73C-74C91A8FD94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895600"/>
            <a:ext cx="2362200" cy="2362200"/>
          </a:xfrm>
          <a:prstGeom prst="ellipse">
            <a:avLst/>
          </a:prstGeom>
          <a:gradFill flip="none" rotWithShape="1">
            <a:gsLst>
              <a:gs pos="0">
                <a:schemeClr val="accent5">
                  <a:alpha val="8000"/>
                </a:schemeClr>
              </a:gs>
              <a:gs pos="72000">
                <a:schemeClr val="accent5">
                  <a:alpha val="0"/>
                </a:schemeClr>
              </a:gs>
              <a:gs pos="36000">
                <a:schemeClr val="accent5">
                  <a:alpha val="8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9" name="Marcador de contenido 8">
            <a:extLst>
              <a:ext uri="{FF2B5EF4-FFF2-40B4-BE49-F238E27FC236}">
                <a16:creationId xmlns:a16="http://schemas.microsoft.com/office/drawing/2014/main" id="{AE4349A5-3047-2FA1-E941-84AC66081E5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37787" y="2475150"/>
            <a:ext cx="6143896" cy="3720300"/>
          </a:xfrm>
        </p:spPr>
        <p:txBody>
          <a:bodyPr vert="horz" lIns="91440" tIns="45720" rIns="91440" bIns="45720" rtlCol="0" anchor="ctr">
            <a:noAutofit/>
          </a:bodyPr>
          <a:lstStyle/>
          <a:p>
            <a:pPr marL="0" indent="0">
              <a:lnSpc>
                <a:spcPct val="90000"/>
              </a:lnSpc>
              <a:buNone/>
            </a:pPr>
            <a:endParaRPr lang="en-US" sz="1100" u="sng" dirty="0">
              <a:solidFill>
                <a:srgbClr val="FFFFFF"/>
              </a:solidFill>
            </a:endParaRPr>
          </a:p>
          <a:p>
            <a:pPr marL="0" indent="0">
              <a:lnSpc>
                <a:spcPct val="90000"/>
              </a:lnSpc>
              <a:buNone/>
            </a:pPr>
            <a:r>
              <a:rPr lang="en-US" sz="1100" u="sng" dirty="0">
                <a:solidFill>
                  <a:srgbClr val="FFFFFF"/>
                </a:solidFill>
              </a:rPr>
              <a:t>MÉRITOS ACADÉMICOS (</a:t>
            </a:r>
            <a:r>
              <a:rPr lang="en-US" sz="1100" u="sng" dirty="0" err="1">
                <a:solidFill>
                  <a:srgbClr val="FFFFFF"/>
                </a:solidFill>
              </a:rPr>
              <a:t>Formación</a:t>
            </a:r>
            <a:r>
              <a:rPr lang="en-US" sz="1100" u="sng" dirty="0">
                <a:solidFill>
                  <a:srgbClr val="FFFFFF"/>
                </a:solidFill>
              </a:rPr>
              <a:t> </a:t>
            </a:r>
            <a:r>
              <a:rPr lang="en-US" sz="1100" u="sng" dirty="0" err="1">
                <a:solidFill>
                  <a:srgbClr val="FFFFFF"/>
                </a:solidFill>
              </a:rPr>
              <a:t>Destacada</a:t>
            </a:r>
            <a:r>
              <a:rPr lang="en-US" sz="1100" u="sng" dirty="0">
                <a:solidFill>
                  <a:srgbClr val="FFFFFF"/>
                </a:solidFill>
              </a:rPr>
              <a:t>):</a:t>
            </a:r>
            <a:endParaRPr lang="en-US" sz="500" u="sng">
              <a:solidFill>
                <a:srgbClr val="FFFFFF"/>
              </a:solidFill>
            </a:endParaRPr>
          </a:p>
          <a:p>
            <a:pPr marL="0" indent="0">
              <a:lnSpc>
                <a:spcPct val="90000"/>
              </a:lnSpc>
              <a:buNone/>
            </a:pPr>
            <a:r>
              <a:rPr lang="en-US" sz="1100" u="sng" dirty="0">
                <a:solidFill>
                  <a:srgbClr val="FFFFFF"/>
                </a:solidFill>
              </a:rPr>
              <a:t>T</a:t>
            </a:r>
            <a:r>
              <a:rPr lang="en-US" sz="1100" dirty="0">
                <a:solidFill>
                  <a:srgbClr val="FFFFFF"/>
                </a:solidFill>
              </a:rPr>
              <a:t>écnico </a:t>
            </a:r>
            <a:r>
              <a:rPr lang="en-US" sz="1100" dirty="0" err="1">
                <a:solidFill>
                  <a:srgbClr val="FFFFFF"/>
                </a:solidFill>
              </a:rPr>
              <a:t>especialista</a:t>
            </a:r>
            <a:r>
              <a:rPr lang="en-US" sz="1100" dirty="0">
                <a:solidFill>
                  <a:srgbClr val="FFFFFF"/>
                </a:solidFill>
              </a:rPr>
              <a:t>  </a:t>
            </a:r>
            <a:r>
              <a:rPr lang="en-US" sz="1100" dirty="0" err="1">
                <a:solidFill>
                  <a:srgbClr val="FFFFFF"/>
                </a:solidFill>
              </a:rPr>
              <a:t>en</a:t>
            </a:r>
            <a:r>
              <a:rPr lang="en-US" sz="1100" dirty="0">
                <a:solidFill>
                  <a:srgbClr val="FFFFFF"/>
                </a:solidFill>
              </a:rPr>
              <a:t> Administración y Comercio, </a:t>
            </a:r>
            <a:r>
              <a:rPr lang="en-US" sz="1100" dirty="0" err="1">
                <a:solidFill>
                  <a:srgbClr val="FFFFFF"/>
                </a:solidFill>
              </a:rPr>
              <a:t>especializada</a:t>
            </a:r>
            <a:r>
              <a:rPr lang="en-US" sz="1100" dirty="0">
                <a:solidFill>
                  <a:srgbClr val="FFFFFF"/>
                </a:solidFill>
              </a:rPr>
              <a:t> </a:t>
            </a:r>
            <a:r>
              <a:rPr lang="en-US" sz="1100" dirty="0" err="1">
                <a:solidFill>
                  <a:srgbClr val="FFFFFF"/>
                </a:solidFill>
              </a:rPr>
              <a:t>en</a:t>
            </a:r>
            <a:r>
              <a:rPr lang="en-US" sz="1100" dirty="0">
                <a:solidFill>
                  <a:srgbClr val="FFFFFF"/>
                </a:solidFill>
              </a:rPr>
              <a:t> </a:t>
            </a:r>
            <a:r>
              <a:rPr lang="en-US" sz="1100" dirty="0" err="1">
                <a:solidFill>
                  <a:srgbClr val="FFFFFF"/>
                </a:solidFill>
              </a:rPr>
              <a:t>Contabilidad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en-US" sz="1100" dirty="0" err="1">
                <a:solidFill>
                  <a:srgbClr val="FFFFFF"/>
                </a:solidFill>
              </a:rPr>
              <a:t>Formación</a:t>
            </a:r>
            <a:r>
              <a:rPr lang="en-US" sz="1100" dirty="0">
                <a:solidFill>
                  <a:srgbClr val="FFFFFF"/>
                </a:solidFill>
              </a:rPr>
              <a:t> </a:t>
            </a:r>
            <a:r>
              <a:rPr lang="en-US" sz="1100" dirty="0" err="1">
                <a:solidFill>
                  <a:srgbClr val="FFFFFF"/>
                </a:solidFill>
              </a:rPr>
              <a:t>en</a:t>
            </a:r>
            <a:r>
              <a:rPr lang="en-US" sz="1100" dirty="0">
                <a:solidFill>
                  <a:srgbClr val="FFFFFF"/>
                </a:solidFill>
              </a:rPr>
              <a:t> </a:t>
            </a:r>
            <a:r>
              <a:rPr lang="en-US" sz="1100" dirty="0" err="1">
                <a:solidFill>
                  <a:srgbClr val="FFFFFF"/>
                </a:solidFill>
              </a:rPr>
              <a:t>Gestión</a:t>
            </a:r>
            <a:r>
              <a:rPr lang="en-US" sz="1100" dirty="0">
                <a:solidFill>
                  <a:srgbClr val="FFFFFF"/>
                </a:solidFill>
              </a:rPr>
              <a:t> </a:t>
            </a:r>
            <a:r>
              <a:rPr lang="en-US" sz="1100" dirty="0" err="1">
                <a:solidFill>
                  <a:srgbClr val="FFFFFF"/>
                </a:solidFill>
              </a:rPr>
              <a:t>especializada</a:t>
            </a:r>
            <a:r>
              <a:rPr lang="en-US" sz="1100" dirty="0">
                <a:solidFill>
                  <a:srgbClr val="FFFFFF"/>
                </a:solidFill>
              </a:rPr>
              <a:t> </a:t>
            </a:r>
            <a:r>
              <a:rPr lang="en-US" sz="1100" dirty="0" err="1">
                <a:solidFill>
                  <a:srgbClr val="FFFFFF"/>
                </a:solidFill>
              </a:rPr>
              <a:t>en</a:t>
            </a:r>
            <a:r>
              <a:rPr lang="en-US" sz="1100" dirty="0">
                <a:solidFill>
                  <a:srgbClr val="FFFFFF"/>
                </a:solidFill>
              </a:rPr>
              <a:t> </a:t>
            </a:r>
            <a:r>
              <a:rPr lang="en-US" sz="1100" dirty="0" err="1">
                <a:solidFill>
                  <a:srgbClr val="FFFFFF"/>
                </a:solidFill>
              </a:rPr>
              <a:t>el</a:t>
            </a:r>
            <a:r>
              <a:rPr lang="en-US" sz="1100" dirty="0">
                <a:solidFill>
                  <a:srgbClr val="FFFFFF"/>
                </a:solidFill>
              </a:rPr>
              <a:t> </a:t>
            </a:r>
            <a:r>
              <a:rPr lang="en-US" sz="1100" dirty="0" err="1">
                <a:solidFill>
                  <a:srgbClr val="FFFFFF"/>
                </a:solidFill>
              </a:rPr>
              <a:t>Tercer</a:t>
            </a:r>
            <a:r>
              <a:rPr lang="en-US" sz="1100" dirty="0">
                <a:solidFill>
                  <a:srgbClr val="FFFFFF"/>
                </a:solidFill>
              </a:rPr>
              <a:t> Sector</a:t>
            </a:r>
            <a:endParaRPr lang="en-US" sz="1100" dirty="0"/>
          </a:p>
          <a:p>
            <a:pPr marL="0" indent="0">
              <a:lnSpc>
                <a:spcPct val="90000"/>
              </a:lnSpc>
              <a:buNone/>
            </a:pPr>
            <a:r>
              <a:rPr lang="en-US" sz="1100" err="1">
                <a:solidFill>
                  <a:srgbClr val="FFFFFF"/>
                </a:solidFill>
              </a:rPr>
              <a:t>Formación</a:t>
            </a:r>
            <a:r>
              <a:rPr lang="en-US" sz="1100" dirty="0">
                <a:solidFill>
                  <a:srgbClr val="FFFFFF"/>
                </a:solidFill>
              </a:rPr>
              <a:t> </a:t>
            </a:r>
            <a:r>
              <a:rPr lang="en-US" sz="1100" err="1">
                <a:solidFill>
                  <a:srgbClr val="FFFFFF"/>
                </a:solidFill>
              </a:rPr>
              <a:t>en</a:t>
            </a:r>
            <a:r>
              <a:rPr lang="en-US" sz="1100" dirty="0">
                <a:solidFill>
                  <a:srgbClr val="FFFFFF"/>
                </a:solidFill>
              </a:rPr>
              <a:t> Sistema de </a:t>
            </a:r>
            <a:r>
              <a:rPr lang="en-US" sz="1100" err="1">
                <a:solidFill>
                  <a:srgbClr val="FFFFFF"/>
                </a:solidFill>
              </a:rPr>
              <a:t>Gestión</a:t>
            </a:r>
            <a:r>
              <a:rPr lang="en-US" sz="1100" dirty="0">
                <a:solidFill>
                  <a:srgbClr val="FFFFFF"/>
                </a:solidFill>
              </a:rPr>
              <a:t> de Calidad Norma ISO 9001:2015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en-US" sz="1100" dirty="0" err="1">
                <a:solidFill>
                  <a:srgbClr val="FFFFFF"/>
                </a:solidFill>
              </a:rPr>
              <a:t>Formación</a:t>
            </a:r>
            <a:r>
              <a:rPr lang="en-US" sz="1100" dirty="0">
                <a:solidFill>
                  <a:srgbClr val="FFFFFF"/>
                </a:solidFill>
              </a:rPr>
              <a:t> </a:t>
            </a:r>
            <a:r>
              <a:rPr lang="en-US" sz="1100" dirty="0" err="1">
                <a:solidFill>
                  <a:srgbClr val="FFFFFF"/>
                </a:solidFill>
              </a:rPr>
              <a:t>en</a:t>
            </a:r>
            <a:r>
              <a:rPr lang="en-US" sz="1100" dirty="0">
                <a:solidFill>
                  <a:srgbClr val="FFFFFF"/>
                </a:solidFill>
              </a:rPr>
              <a:t> Sistema </a:t>
            </a:r>
            <a:r>
              <a:rPr lang="en-US" sz="1100" dirty="0" err="1">
                <a:solidFill>
                  <a:srgbClr val="FFFFFF"/>
                </a:solidFill>
              </a:rPr>
              <a:t>Operativo</a:t>
            </a:r>
            <a:r>
              <a:rPr lang="en-US" sz="1100" dirty="0">
                <a:solidFill>
                  <a:srgbClr val="FFFFFF"/>
                </a:solidFill>
              </a:rPr>
              <a:t> Office Microsoft 365</a:t>
            </a:r>
          </a:p>
          <a:p>
            <a:pPr marL="0" indent="0">
              <a:lnSpc>
                <a:spcPct val="90000"/>
              </a:lnSpc>
              <a:buNone/>
            </a:pPr>
            <a:endParaRPr lang="en-US" sz="1100" u="sng" dirty="0">
              <a:solidFill>
                <a:srgbClr val="FFFFFF"/>
              </a:solidFill>
            </a:endParaRPr>
          </a:p>
          <a:p>
            <a:pPr marL="0" indent="0">
              <a:lnSpc>
                <a:spcPct val="90000"/>
              </a:lnSpc>
              <a:buNone/>
            </a:pPr>
            <a:r>
              <a:rPr lang="en-US" sz="1100" u="sng" dirty="0">
                <a:solidFill>
                  <a:srgbClr val="FFFFFF"/>
                </a:solidFill>
              </a:rPr>
              <a:t>TRAYECTORIA PROFESIONAL:</a:t>
            </a:r>
            <a:endParaRPr lang="en-US" sz="1100" dirty="0">
              <a:solidFill>
                <a:srgbClr val="FFFFFF"/>
              </a:solidFill>
            </a:endParaRPr>
          </a:p>
          <a:p>
            <a:pPr marL="0" indent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</a:rPr>
              <a:t>Técnico </a:t>
            </a:r>
            <a:r>
              <a:rPr lang="en-US" sz="1100" err="1">
                <a:solidFill>
                  <a:srgbClr val="FFFFFF"/>
                </a:solidFill>
              </a:rPr>
              <a:t>Administrativo</a:t>
            </a:r>
            <a:r>
              <a:rPr lang="en-US" sz="1100" dirty="0">
                <a:solidFill>
                  <a:srgbClr val="FFFFFF"/>
                </a:solidFill>
              </a:rPr>
              <a:t> </a:t>
            </a:r>
            <a:r>
              <a:rPr lang="en-US" sz="1100" err="1">
                <a:solidFill>
                  <a:srgbClr val="FFFFFF"/>
                </a:solidFill>
              </a:rPr>
              <a:t>en</a:t>
            </a:r>
            <a:r>
              <a:rPr lang="en-US" sz="1100" dirty="0">
                <a:solidFill>
                  <a:srgbClr val="FFFFFF"/>
                </a:solidFill>
              </a:rPr>
              <a:t> TENESEMA S.L. (1994/1998)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</a:rPr>
              <a:t>Técnico </a:t>
            </a:r>
            <a:r>
              <a:rPr lang="en-US" sz="1100" err="1">
                <a:solidFill>
                  <a:srgbClr val="FFFFFF"/>
                </a:solidFill>
              </a:rPr>
              <a:t>Administrativo</a:t>
            </a:r>
            <a:r>
              <a:rPr lang="en-US" sz="1100" dirty="0">
                <a:solidFill>
                  <a:srgbClr val="FFFFFF"/>
                </a:solidFill>
              </a:rPr>
              <a:t> </a:t>
            </a:r>
            <a:r>
              <a:rPr lang="en-US" sz="1100" err="1">
                <a:solidFill>
                  <a:srgbClr val="FFFFFF"/>
                </a:solidFill>
              </a:rPr>
              <a:t>en</a:t>
            </a:r>
            <a:r>
              <a:rPr lang="en-US" sz="1100" dirty="0">
                <a:solidFill>
                  <a:srgbClr val="FFFFFF"/>
                </a:solidFill>
              </a:rPr>
              <a:t> Fundación Canaria CESICA (1999/2011)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en-US" sz="1100" err="1">
                <a:solidFill>
                  <a:srgbClr val="FFFFFF"/>
                </a:solidFill>
              </a:rPr>
              <a:t>Directora</a:t>
            </a:r>
            <a:r>
              <a:rPr lang="en-US" sz="1100" dirty="0">
                <a:solidFill>
                  <a:srgbClr val="FFFFFF"/>
                </a:solidFill>
              </a:rPr>
              <a:t> del </a:t>
            </a:r>
            <a:r>
              <a:rPr lang="en-US" sz="1100" err="1">
                <a:solidFill>
                  <a:srgbClr val="FFFFFF"/>
                </a:solidFill>
              </a:rPr>
              <a:t>Área</a:t>
            </a:r>
            <a:r>
              <a:rPr lang="en-US" sz="1100" dirty="0">
                <a:solidFill>
                  <a:srgbClr val="FFFFFF"/>
                </a:solidFill>
              </a:rPr>
              <a:t> de </a:t>
            </a:r>
            <a:r>
              <a:rPr lang="en-US" sz="1100" err="1">
                <a:solidFill>
                  <a:srgbClr val="FFFFFF"/>
                </a:solidFill>
              </a:rPr>
              <a:t>Gestión</a:t>
            </a:r>
            <a:r>
              <a:rPr lang="en-US" sz="1100" dirty="0">
                <a:solidFill>
                  <a:srgbClr val="FFFFFF"/>
                </a:solidFill>
              </a:rPr>
              <a:t> </a:t>
            </a:r>
            <a:r>
              <a:rPr lang="en-US" sz="1100" err="1">
                <a:solidFill>
                  <a:srgbClr val="FFFFFF"/>
                </a:solidFill>
              </a:rPr>
              <a:t>en</a:t>
            </a:r>
            <a:r>
              <a:rPr lang="en-US" sz="1100" dirty="0">
                <a:solidFill>
                  <a:srgbClr val="FFFFFF"/>
                </a:solidFill>
              </a:rPr>
              <a:t> Fundación Canaria CESICA (2007/2010)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en-US" sz="1100" dirty="0" err="1">
                <a:solidFill>
                  <a:srgbClr val="FFFFFF"/>
                </a:solidFill>
              </a:rPr>
              <a:t>Gerente</a:t>
            </a:r>
            <a:r>
              <a:rPr lang="en-US" sz="1100" dirty="0">
                <a:solidFill>
                  <a:srgbClr val="FFFFFF"/>
                </a:solidFill>
              </a:rPr>
              <a:t>/Equipo </a:t>
            </a:r>
            <a:r>
              <a:rPr lang="en-US" sz="1100" dirty="0" err="1">
                <a:solidFill>
                  <a:srgbClr val="FFFFFF"/>
                </a:solidFill>
              </a:rPr>
              <a:t>Directivo</a:t>
            </a:r>
            <a:r>
              <a:rPr lang="en-US" sz="1100" dirty="0">
                <a:solidFill>
                  <a:srgbClr val="FFFFFF"/>
                </a:solidFill>
              </a:rPr>
              <a:t> </a:t>
            </a:r>
            <a:r>
              <a:rPr lang="en-US" sz="1100" dirty="0" err="1">
                <a:solidFill>
                  <a:srgbClr val="FFFFFF"/>
                </a:solidFill>
              </a:rPr>
              <a:t>en</a:t>
            </a:r>
            <a:r>
              <a:rPr lang="en-US" sz="1100" dirty="0">
                <a:solidFill>
                  <a:srgbClr val="FFFFFF"/>
                </a:solidFill>
              </a:rPr>
              <a:t> Fundación Canaria CESICA (2011/</a:t>
            </a:r>
            <a:r>
              <a:rPr lang="en-US" sz="1100" dirty="0" err="1">
                <a:solidFill>
                  <a:srgbClr val="FFFFFF"/>
                </a:solidFill>
              </a:rPr>
              <a:t>Actualidad</a:t>
            </a:r>
            <a:r>
              <a:rPr lang="en-US" sz="1100" dirty="0">
                <a:solidFill>
                  <a:srgbClr val="FFFFFF"/>
                </a:solidFill>
              </a:rPr>
              <a:t>)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en-US" sz="1100" dirty="0" err="1">
                <a:solidFill>
                  <a:srgbClr val="FFFFFF"/>
                </a:solidFill>
              </a:rPr>
              <a:t>Miembro</a:t>
            </a:r>
            <a:r>
              <a:rPr lang="en-US" sz="1100" dirty="0">
                <a:solidFill>
                  <a:srgbClr val="FFFFFF"/>
                </a:solidFill>
              </a:rPr>
              <a:t> de la Junta </a:t>
            </a:r>
            <a:r>
              <a:rPr lang="en-US" sz="1100" dirty="0" err="1">
                <a:solidFill>
                  <a:srgbClr val="FFFFFF"/>
                </a:solidFill>
              </a:rPr>
              <a:t>Directiva</a:t>
            </a:r>
            <a:r>
              <a:rPr lang="en-US" sz="1100" dirty="0">
                <a:solidFill>
                  <a:srgbClr val="FFFFFF"/>
                </a:solidFill>
              </a:rPr>
              <a:t> de AECAD (2018/</a:t>
            </a:r>
            <a:r>
              <a:rPr lang="en-US" sz="1100" dirty="0" err="1">
                <a:solidFill>
                  <a:srgbClr val="FFFFFF"/>
                </a:solidFill>
              </a:rPr>
              <a:t>Actualidad</a:t>
            </a:r>
            <a:r>
              <a:rPr lang="en-US" sz="1100" dirty="0">
                <a:solidFill>
                  <a:srgbClr val="FFFFFF"/>
                </a:solidFill>
              </a:rPr>
              <a:t>)</a:t>
            </a:r>
          </a:p>
          <a:p>
            <a:pPr marL="0" indent="0">
              <a:lnSpc>
                <a:spcPct val="90000"/>
              </a:lnSpc>
              <a:buNone/>
            </a:pPr>
            <a:endParaRPr lang="en-US" sz="1100" u="sng" dirty="0">
              <a:solidFill>
                <a:srgbClr val="FFFFFF"/>
              </a:solidFill>
            </a:endParaRPr>
          </a:p>
          <a:p>
            <a:pPr marL="0" indent="0">
              <a:lnSpc>
                <a:spcPct val="90000"/>
              </a:lnSpc>
              <a:buNone/>
            </a:pPr>
            <a:r>
              <a:rPr lang="en-US" sz="1100" u="sng" dirty="0">
                <a:solidFill>
                  <a:srgbClr val="FFFFFF"/>
                </a:solidFill>
              </a:rPr>
              <a:t>REMUNERACIÓN A MARZO 2024:</a:t>
            </a:r>
            <a:endParaRPr lang="en-US" sz="1100" dirty="0">
              <a:solidFill>
                <a:srgbClr val="FFFFFF"/>
              </a:solidFill>
            </a:endParaRPr>
          </a:p>
          <a:p>
            <a:pPr marL="0" indent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</a:rPr>
              <a:t>37.828,32  EUROS/AÑO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</a:rPr>
              <a:t>JORNADA COMPLETA (LUNES A VIERNES) 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</a:rPr>
              <a:t>GRUPO 0</a:t>
            </a:r>
          </a:p>
          <a:p>
            <a:pPr marL="0" indent="0">
              <a:lnSpc>
                <a:spcPct val="90000"/>
              </a:lnSpc>
            </a:pPr>
            <a:endParaRPr lang="en-US" sz="1100" dirty="0">
              <a:solidFill>
                <a:srgbClr val="FFFFFF"/>
              </a:solidFill>
            </a:endParaRPr>
          </a:p>
          <a:p>
            <a:pPr>
              <a:lnSpc>
                <a:spcPct val="90000"/>
              </a:lnSpc>
            </a:pPr>
            <a:endParaRPr lang="en-US" sz="1100" dirty="0">
              <a:solidFill>
                <a:srgbClr val="FFFFFF"/>
              </a:solidFill>
            </a:endParaRPr>
          </a:p>
          <a:p>
            <a:pPr>
              <a:lnSpc>
                <a:spcPct val="90000"/>
              </a:lnSpc>
            </a:pPr>
            <a:endParaRPr lang="en-US" sz="500">
              <a:solidFill>
                <a:srgbClr val="FFFFFF"/>
              </a:solidFill>
            </a:endParaRPr>
          </a:p>
          <a:p>
            <a:pPr>
              <a:lnSpc>
                <a:spcPct val="90000"/>
              </a:lnSpc>
            </a:pPr>
            <a:endParaRPr lang="en-US" sz="50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394983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ala de reuniones Ion">
  <a:themeElements>
    <a:clrScheme name="Ion Boardroom">
      <a:dk1>
        <a:sysClr val="windowText" lastClr="000000"/>
      </a:dk1>
      <a:lt1>
        <a:sysClr val="window" lastClr="FFFFFF"/>
      </a:lt1>
      <a:dk2>
        <a:srgbClr val="3B3059"/>
      </a:dk2>
      <a:lt2>
        <a:srgbClr val="EBEBEB"/>
      </a:lt2>
      <a:accent1>
        <a:srgbClr val="B31166"/>
      </a:accent1>
      <a:accent2>
        <a:srgbClr val="E33D6F"/>
      </a:accent2>
      <a:accent3>
        <a:srgbClr val="E45F3C"/>
      </a:accent3>
      <a:accent4>
        <a:srgbClr val="E9943A"/>
      </a:accent4>
      <a:accent5>
        <a:srgbClr val="9B6BF2"/>
      </a:accent5>
      <a:accent6>
        <a:srgbClr val="D53DD0"/>
      </a:accent6>
      <a:hlink>
        <a:srgbClr val="8F8F8F"/>
      </a:hlink>
      <a:folHlink>
        <a:srgbClr val="A5A5A5"/>
      </a:folHlink>
    </a:clrScheme>
    <a:fontScheme name="Ion Boardroom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 Boardroom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124000"/>
                <a:satMod val="148000"/>
                <a:lumMod val="124000"/>
              </a:schemeClr>
            </a:gs>
            <a:gs pos="100000">
              <a:schemeClr val="phClr">
                <a:shade val="76000"/>
                <a:hueMod val="89000"/>
                <a:satMod val="16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91000"/>
                <a:satMod val="164000"/>
                <a:lumMod val="74000"/>
              </a:schemeClr>
              <a:schemeClr val="phClr">
                <a:hueMod val="124000"/>
                <a:satMod val="140000"/>
                <a:lumMod val="14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 Boardroom" id="{FC33163D-4339-46B1-8EED-24C834239D99}" vid="{B8502691-933B-45FE-8764-BA278511EF27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3F636E47D68B024980F496AD0671A34C" ma:contentTypeVersion="20" ma:contentTypeDescription="Crear nuevo documento." ma:contentTypeScope="" ma:versionID="d78705e945c8aeae207913da5d072ea3">
  <xsd:schema xmlns:xsd="http://www.w3.org/2001/XMLSchema" xmlns:xs="http://www.w3.org/2001/XMLSchema" xmlns:p="http://schemas.microsoft.com/office/2006/metadata/properties" xmlns:ns2="ff178885-24a9-4f24-b793-681615c37fc8" xmlns:ns3="3b4f5c22-b9eb-4129-8721-3be7a99ffe38" targetNamespace="http://schemas.microsoft.com/office/2006/metadata/properties" ma:root="true" ma:fieldsID="3d960698b861913a236acb7231d3fdcb" ns2:_="" ns3:_="">
    <xsd:import namespace="ff178885-24a9-4f24-b793-681615c37fc8"/>
    <xsd:import namespace="3b4f5c22-b9eb-4129-8721-3be7a99ffe38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Location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f178885-24a9-4f24-b793-681615c37fc8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OCR" ma:index="12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15" nillable="true" ma:displayName="Location" ma:internalName="MediaServiceLocation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2" nillable="true" ma:taxonomy="true" ma:internalName="lcf76f155ced4ddcb4097134ff3c332f" ma:taxonomyFieldName="MediaServiceImageTags" ma:displayName="Etiquetas de imagen" ma:readOnly="false" ma:fieldId="{5cf76f15-5ced-4ddc-b409-7134ff3c332f}" ma:taxonomyMulti="true" ma:sspId="ce28b63d-6a65-427c-8020-cbe79d3f10a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4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b4f5c22-b9eb-4129-8721-3be7a99ffe38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Compartido con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Detalles de uso compartido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c4c808e9-fc9b-48ad-9ed1-78307bed5694}" ma:internalName="TaxCatchAll" ma:showField="CatchAllData" ma:web="3b4f5c22-b9eb-4129-8721-3be7a99ffe38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e contenido"/>
        <xsd:element ref="dc:title" minOccurs="0" maxOccurs="1" ma:index="4" ma:displayName="Títu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3b4f5c22-b9eb-4129-8721-3be7a99ffe38" xsi:nil="true"/>
    <lcf76f155ced4ddcb4097134ff3c332f xmlns="ff178885-24a9-4f24-b793-681615c37fc8">
      <Terms xmlns="http://schemas.microsoft.com/office/infopath/2007/PartnerControls"/>
    </lcf76f155ced4ddcb4097134ff3c332f>
    <SharedWithUsers xmlns="3b4f5c22-b9eb-4129-8721-3be7a99ffe38">
      <UserInfo>
        <DisplayName>MARIANGEL GUIRADOS CAMPAGNA</DisplayName>
        <AccountId>59</AccountId>
        <AccountType/>
      </UserInfo>
      <UserInfo>
        <DisplayName>Ana Julia Marrero</DisplayName>
        <AccountId>12</AccountId>
        <AccountType/>
      </UserInfo>
      <UserInfo>
        <DisplayName>Maria del Carmen Lázaro</DisplayName>
        <AccountId>11</AccountId>
        <AccountType/>
      </UserInfo>
    </SharedWithUsers>
    <MediaLengthInSeconds xmlns="ff178885-24a9-4f24-b793-681615c37fc8" xsi:nil="true"/>
  </documentManagement>
</p:properties>
</file>

<file path=customXml/itemProps1.xml><?xml version="1.0" encoding="utf-8"?>
<ds:datastoreItem xmlns:ds="http://schemas.openxmlformats.org/officeDocument/2006/customXml" ds:itemID="{5B7E923E-D944-444A-AC4C-5A4BFFCE05AD}"/>
</file>

<file path=customXml/itemProps2.xml><?xml version="1.0" encoding="utf-8"?>
<ds:datastoreItem xmlns:ds="http://schemas.openxmlformats.org/officeDocument/2006/customXml" ds:itemID="{6EDD962E-FB5E-4B8D-8424-A835DD2FD296}"/>
</file>

<file path=customXml/itemProps3.xml><?xml version="1.0" encoding="utf-8"?>
<ds:datastoreItem xmlns:ds="http://schemas.openxmlformats.org/officeDocument/2006/customXml" ds:itemID="{555EEF1A-B6BD-482B-9B35-00EB221DEC2D}"/>
</file>

<file path=docProps/app.xml><?xml version="1.0" encoding="utf-8"?>
<Properties xmlns="http://schemas.openxmlformats.org/officeDocument/2006/extended-properties" xmlns:vt="http://schemas.openxmlformats.org/officeDocument/2006/docPropsVTypes">
  <Template>TF00001243</Template>
  <Application>Microsoft Office PowerPoint</Application>
  <PresentationFormat>Panorámica</PresentationFormat>
  <Slides>1</Slides>
  <Notes>1</Notes>
  <HiddenSlides>0</HiddenSlide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</vt:i4>
      </vt:variant>
    </vt:vector>
  </HeadingPairs>
  <TitlesOfParts>
    <vt:vector size="2" baseType="lpstr">
      <vt:lpstr>Sala de reuniones Ion</vt:lpstr>
      <vt:lpstr>ADMINISTRADORAS Y DIRECTIVAS GERENTE: ANA JULIA MARRERO PRADOS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revision>347</cp:revision>
  <dcterms:created xsi:type="dcterms:W3CDTF">2024-04-07T14:16:15Z</dcterms:created>
  <dcterms:modified xsi:type="dcterms:W3CDTF">2024-04-16T10:22:20Z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0x0101003F636E47D68B024980F496AD0671A34C</vt:lpwstr>
  </property>
  <property fmtid="{D5CDD505-2E9C-101B-9397-08002B2CF9AE}" pid="3" name="Order">
    <vt:r8>101400</vt:r8>
  </property>
  <property fmtid="{D5CDD505-2E9C-101B-9397-08002B2CF9AE}" pid="4" name="_SourceUrl">
    <vt:lpwstr/>
  </property>
  <property fmtid="{D5CDD505-2E9C-101B-9397-08002B2CF9AE}" pid="5" name="_SharedFileIndex">
    <vt:lpwstr/>
  </property>
  <property fmtid="{D5CDD505-2E9C-101B-9397-08002B2CF9AE}" pid="6" name="ComplianceAssetId">
    <vt:lpwstr/>
  </property>
  <property fmtid="{D5CDD505-2E9C-101B-9397-08002B2CF9AE}" pid="7" name="_activity">
    <vt:lpwstr>{"FileActivityType":"9","FileActivityTimeStamp":"2024-04-08T07:37:48.067Z","FileActivityUsersOnPage":[{"DisplayName":"MARIANGEL GUIRADOS CAMPAGNA","Id":"m.girados@proyectohombrecanarias.com"},{"DisplayName":"Maria del Carmen Lázaro","Id":"maria.lazaro@proyectohombrecanarias.com"},{"DisplayName":"MARIANGEL GUIRADOS CAMPAGNA","Id":"m.girados@proyectohombrecanarias.com"}],"FileActivityNavigationId":null}</vt:lpwstr>
  </property>
  <property fmtid="{D5CDD505-2E9C-101B-9397-08002B2CF9AE}" pid="8" name="_ExtendedDescription">
    <vt:lpwstr/>
  </property>
  <property fmtid="{D5CDD505-2E9C-101B-9397-08002B2CF9AE}" pid="9" name="TriggerFlowInfo">
    <vt:lpwstr/>
  </property>
</Properties>
</file>