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2192000" cy="6858000"/>
  <p:notesSz cx="6858000" cy="9144000"/>
  <p:defaultTextStyle>
    <a:defPPr rtl="0"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787EEB-DFF6-3F10-291E-402206D1ED81}" v="3" dt="2025-07-16T18:21:48.1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GEL GUIRADOS CAMPAGNA" userId="S::m.girados@proyectohombrecanarias.com::46774065-d81f-499c-a308-4c2cf437c4d8" providerId="AD" clId="Web-{C1FC6D20-17CE-0FC4-DB1F-BE90B7BA2EA4}"/>
    <pc:docChg chg="modSld">
      <pc:chgData name="MARIANGEL GUIRADOS CAMPAGNA" userId="S::m.girados@proyectohombrecanarias.com::46774065-d81f-499c-a308-4c2cf437c4d8" providerId="AD" clId="Web-{C1FC6D20-17CE-0FC4-DB1F-BE90B7BA2EA4}" dt="2024-04-07T16:14:15.242" v="94" actId="20577"/>
      <pc:docMkLst>
        <pc:docMk/>
      </pc:docMkLst>
      <pc:sldChg chg="modSp">
        <pc:chgData name="MARIANGEL GUIRADOS CAMPAGNA" userId="S::m.girados@proyectohombrecanarias.com::46774065-d81f-499c-a308-4c2cf437c4d8" providerId="AD" clId="Web-{C1FC6D20-17CE-0FC4-DB1F-BE90B7BA2EA4}" dt="2024-04-07T16:14:15.242" v="94" actId="20577"/>
        <pc:sldMkLst>
          <pc:docMk/>
          <pc:sldMk cId="356326839" sldId="256"/>
        </pc:sldMkLst>
      </pc:sldChg>
      <pc:sldChg chg="modSp">
        <pc:chgData name="MARIANGEL GUIRADOS CAMPAGNA" userId="S::m.girados@proyectohombrecanarias.com::46774065-d81f-499c-a308-4c2cf437c4d8" providerId="AD" clId="Web-{C1FC6D20-17CE-0FC4-DB1F-BE90B7BA2EA4}" dt="2024-04-07T16:14:01.179" v="83" actId="20577"/>
        <pc:sldMkLst>
          <pc:docMk/>
          <pc:sldMk cId="2733949835" sldId="257"/>
        </pc:sldMkLst>
      </pc:sldChg>
    </pc:docChg>
  </pc:docChgLst>
  <pc:docChgLst>
    <pc:chgData name="MARIANGEL GUIRADOS CAMPAGNA" userId="S::m.girados@proyectohombrecanarias.com::46774065-d81f-499c-a308-4c2cf437c4d8" providerId="AD" clId="Web-{521F101D-E087-9B3F-D8BB-B752CA5E32C2}"/>
    <pc:docChg chg="delSld">
      <pc:chgData name="MARIANGEL GUIRADOS CAMPAGNA" userId="S::m.girados@proyectohombrecanarias.com::46774065-d81f-499c-a308-4c2cf437c4d8" providerId="AD" clId="Web-{521F101D-E087-9B3F-D8BB-B752CA5E32C2}" dt="2024-04-10T09:51:51.542" v="0"/>
      <pc:docMkLst>
        <pc:docMk/>
      </pc:docMkLst>
      <pc:sldChg chg="del">
        <pc:chgData name="MARIANGEL GUIRADOS CAMPAGNA" userId="S::m.girados@proyectohombrecanarias.com::46774065-d81f-499c-a308-4c2cf437c4d8" providerId="AD" clId="Web-{521F101D-E087-9B3F-D8BB-B752CA5E32C2}" dt="2024-04-10T09:51:51.542" v="0"/>
        <pc:sldMkLst>
          <pc:docMk/>
          <pc:sldMk cId="1473678087" sldId="258"/>
        </pc:sldMkLst>
      </pc:sldChg>
    </pc:docChg>
  </pc:docChgLst>
  <pc:docChgLst>
    <pc:chgData name="MARIANGEL GUIRADOS CAMPAGNA" userId="S::m.girados@proyectohombrecanarias.com::46774065-d81f-499c-a308-4c2cf437c4d8" providerId="AD" clId="Web-{AF1560F8-B9A3-3C1A-1FF2-F6FE7498F478}"/>
    <pc:docChg chg="delSld">
      <pc:chgData name="MARIANGEL GUIRADOS CAMPAGNA" userId="S::m.girados@proyectohombrecanarias.com::46774065-d81f-499c-a308-4c2cf437c4d8" providerId="AD" clId="Web-{AF1560F8-B9A3-3C1A-1FF2-F6FE7498F478}" dt="2024-04-16T10:21:46.977" v="0"/>
      <pc:docMkLst>
        <pc:docMk/>
      </pc:docMkLst>
      <pc:sldChg chg="del">
        <pc:chgData name="MARIANGEL GUIRADOS CAMPAGNA" userId="S::m.girados@proyectohombrecanarias.com::46774065-d81f-499c-a308-4c2cf437c4d8" providerId="AD" clId="Web-{AF1560F8-B9A3-3C1A-1FF2-F6FE7498F478}" dt="2024-04-16T10:21:46.977" v="0"/>
        <pc:sldMkLst>
          <pc:docMk/>
          <pc:sldMk cId="2733949835" sldId="257"/>
        </pc:sldMkLst>
      </pc:sldChg>
    </pc:docChg>
  </pc:docChgLst>
  <pc:docChgLst>
    <pc:chgData name="MARIANGEL GUIRADOS CAMPAGNA" userId="S::m.girados@proyectohombrecanarias.com::46774065-d81f-499c-a308-4c2cf437c4d8" providerId="AD" clId="Web-{5EB438EC-D4F7-77ED-A917-601D7087FCA2}"/>
    <pc:docChg chg="addSld modSld">
      <pc:chgData name="MARIANGEL GUIRADOS CAMPAGNA" userId="S::m.girados@proyectohombrecanarias.com::46774065-d81f-499c-a308-4c2cf437c4d8" providerId="AD" clId="Web-{5EB438EC-D4F7-77ED-A917-601D7087FCA2}" dt="2024-04-07T15:51:36.793" v="1314" actId="20577"/>
      <pc:docMkLst>
        <pc:docMk/>
      </pc:docMkLst>
      <pc:sldChg chg="addSp delSp modSp mod setBg modClrScheme setClrOvrMap chgLayout">
        <pc:chgData name="MARIANGEL GUIRADOS CAMPAGNA" userId="S::m.girados@proyectohombrecanarias.com::46774065-d81f-499c-a308-4c2cf437c4d8" providerId="AD" clId="Web-{5EB438EC-D4F7-77ED-A917-601D7087FCA2}" dt="2024-04-07T15:51:36.793" v="1314" actId="20577"/>
        <pc:sldMkLst>
          <pc:docMk/>
          <pc:sldMk cId="356326839" sldId="256"/>
        </pc:sldMkLst>
      </pc:sldChg>
      <pc:sldChg chg="addSp delSp modSp add replId">
        <pc:chgData name="MARIANGEL GUIRADOS CAMPAGNA" userId="S::m.girados@proyectohombrecanarias.com::46774065-d81f-499c-a308-4c2cf437c4d8" providerId="AD" clId="Web-{5EB438EC-D4F7-77ED-A917-601D7087FCA2}" dt="2024-04-07T15:51:24.308" v="1313" actId="20577"/>
        <pc:sldMkLst>
          <pc:docMk/>
          <pc:sldMk cId="2733949835" sldId="257"/>
        </pc:sldMkLst>
      </pc:sldChg>
    </pc:docChg>
  </pc:docChgLst>
  <pc:docChgLst>
    <pc:chgData name="MARIANGEL GUIRADOS CAMPAGNA" userId="S::m.girados@proyectohombrecanarias.com::46774065-d81f-499c-a308-4c2cf437c4d8" providerId="AD" clId="Web-{3464D63C-6850-72BA-29CE-243579EF602C}"/>
    <pc:docChg chg="delSld modSld addMainMaster delMainMaster">
      <pc:chgData name="MARIANGEL GUIRADOS CAMPAGNA" userId="S::m.girados@proyectohombrecanarias.com::46774065-d81f-499c-a308-4c2cf437c4d8" providerId="AD" clId="Web-{3464D63C-6850-72BA-29CE-243579EF602C}" dt="2024-04-08T17:57:48.975" v="119" actId="20577"/>
      <pc:docMkLst>
        <pc:docMk/>
      </pc:docMkLst>
      <pc:sldChg chg="addSp delSp modSp mod modClrScheme delDesignElem chgLayout">
        <pc:chgData name="MARIANGEL GUIRADOS CAMPAGNA" userId="S::m.girados@proyectohombrecanarias.com::46774065-d81f-499c-a308-4c2cf437c4d8" providerId="AD" clId="Web-{3464D63C-6850-72BA-29CE-243579EF602C}" dt="2024-04-08T17:57:00.037" v="112"/>
        <pc:sldMkLst>
          <pc:docMk/>
          <pc:sldMk cId="356326839" sldId="256"/>
        </pc:sldMkLst>
      </pc:sldChg>
      <pc:sldChg chg="addSp delSp modSp mod setBg modClrScheme delDesignElem chgLayout">
        <pc:chgData name="MARIANGEL GUIRADOS CAMPAGNA" userId="S::m.girados@proyectohombrecanarias.com::46774065-d81f-499c-a308-4c2cf437c4d8" providerId="AD" clId="Web-{3464D63C-6850-72BA-29CE-243579EF602C}" dt="2024-04-08T17:57:48.975" v="119" actId="20577"/>
        <pc:sldMkLst>
          <pc:docMk/>
          <pc:sldMk cId="2733949835" sldId="257"/>
        </pc:sldMkLst>
      </pc:sldChg>
      <pc:sldChg chg="del">
        <pc:chgData name="MARIANGEL GUIRADOS CAMPAGNA" userId="S::m.girados@proyectohombrecanarias.com::46774065-d81f-499c-a308-4c2cf437c4d8" providerId="AD" clId="Web-{3464D63C-6850-72BA-29CE-243579EF602C}" dt="2024-04-08T17:41:21.434" v="0"/>
        <pc:sldMkLst>
          <pc:docMk/>
          <pc:sldMk cId="2662465844" sldId="258"/>
        </pc:sldMkLst>
      </pc:sldChg>
      <pc:sldMasterChg chg="add del addSldLayout delSldLayout">
        <pc:chgData name="MARIANGEL GUIRADOS CAMPAGNA" userId="S::m.girados@proyectohombrecanarias.com::46774065-d81f-499c-a308-4c2cf437c4d8" providerId="AD" clId="Web-{3464D63C-6850-72BA-29CE-243579EF602C}" dt="2024-04-08T17:57:00.037" v="112"/>
        <pc:sldMasterMkLst>
          <pc:docMk/>
          <pc:sldMasterMk cId="0" sldId="2147483648"/>
        </pc:sldMasterMkLst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49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50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52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53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54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55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56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58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59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61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62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67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68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69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70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72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73"/>
          </pc:sldLayoutMkLst>
        </pc:sldLayoutChg>
      </pc:sldMasterChg>
      <pc:sldMasterChg chg="add del addSldLayout delSldLayout modSldLayout">
        <pc:chgData name="MARIANGEL GUIRADOS CAMPAGNA" userId="S::m.girados@proyectohombrecanarias.com::46774065-d81f-499c-a308-4c2cf437c4d8" providerId="AD" clId="Web-{3464D63C-6850-72BA-29CE-243579EF602C}" dt="2024-04-08T17:57:00.037" v="112"/>
        <pc:sldMasterMkLst>
          <pc:docMk/>
          <pc:sldMasterMk cId="4198040575" sldId="2147483674"/>
        </pc:sldMasterMkLst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1754383386" sldId="2147483675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2056730165" sldId="2147483676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2676303054" sldId="2147483677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4051336476" sldId="2147483678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2028631259" sldId="2147483679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1699702004" sldId="2147483680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2904254043" sldId="2147483681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4078583779" sldId="2147483682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784293823" sldId="2147483683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2738478114" sldId="2147483684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1088081396" sldId="2147483685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3155038324" sldId="2147483686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1884274201" sldId="2147483687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3975157257" sldId="2147483688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4245751250" sldId="2147483689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2300706969" sldId="2147483690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520629189" sldId="2147483691"/>
          </pc:sldLayoutMkLst>
        </pc:sldLayoutChg>
      </pc:sldMasterChg>
      <pc:sldMasterChg chg="add del addSldLayout delSldLayout modSldLayout">
        <pc:chgData name="MARIANGEL GUIRADOS CAMPAGNA" userId="S::m.girados@proyectohombrecanarias.com::46774065-d81f-499c-a308-4c2cf437c4d8" providerId="AD" clId="Web-{3464D63C-6850-72BA-29CE-243579EF602C}" dt="2024-04-08T17:56:58.428" v="111"/>
        <pc:sldMasterMkLst>
          <pc:docMk/>
          <pc:sldMasterMk cId="4016150662" sldId="2147483692"/>
        </pc:sldMasterMkLst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1838555757" sldId="2147483693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1582554612" sldId="2147483694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2989207421" sldId="2147483695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2190825299" sldId="2147483696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842851642" sldId="2147483697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435638131" sldId="2147483698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1593982083" sldId="2147483699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1529540882" sldId="2147483700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985990536" sldId="2147483701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3546058254" sldId="2147483702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1724532190" sldId="2147483703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3240912181" sldId="2147483704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3995193051" sldId="2147483705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2719182746" sldId="2147483706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3169164426" sldId="2147483707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4122847281" sldId="2147483708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2839408135" sldId="2147483709"/>
          </pc:sldLayoutMkLst>
        </pc:sldLayoutChg>
      </pc:sldMasterChg>
    </pc:docChg>
  </pc:docChgLst>
  <pc:docChgLst>
    <pc:chgData name="MARIANGEL GUIRADOS CAMPAGNA" userId="S::m.girados@proyectohombrecanarias.com::46774065-d81f-499c-a308-4c2cf437c4d8" providerId="AD" clId="Web-{3D787EEB-DFF6-3F10-291E-402206D1ED81}"/>
    <pc:docChg chg="modSld">
      <pc:chgData name="MARIANGEL GUIRADOS CAMPAGNA" userId="S::m.girados@proyectohombrecanarias.com::46774065-d81f-499c-a308-4c2cf437c4d8" providerId="AD" clId="Web-{3D787EEB-DFF6-3F10-291E-402206D1ED81}" dt="2025-07-16T18:21:48.153" v="2" actId="20577"/>
      <pc:docMkLst>
        <pc:docMk/>
      </pc:docMkLst>
      <pc:sldChg chg="modSp">
        <pc:chgData name="MARIANGEL GUIRADOS CAMPAGNA" userId="S::m.girados@proyectohombrecanarias.com::46774065-d81f-499c-a308-4c2cf437c4d8" providerId="AD" clId="Web-{3D787EEB-DFF6-3F10-291E-402206D1ED81}" dt="2025-07-16T18:21:48.153" v="2" actId="20577"/>
        <pc:sldMkLst>
          <pc:docMk/>
          <pc:sldMk cId="356326839" sldId="256"/>
        </pc:sldMkLst>
        <pc:spChg chg="mod">
          <ac:chgData name="MARIANGEL GUIRADOS CAMPAGNA" userId="S::m.girados@proyectohombrecanarias.com::46774065-d81f-499c-a308-4c2cf437c4d8" providerId="AD" clId="Web-{3D787EEB-DFF6-3F10-291E-402206D1ED81}" dt="2025-07-16T18:21:48.153" v="2" actId="20577"/>
          <ac:spMkLst>
            <pc:docMk/>
            <pc:sldMk cId="356326839" sldId="256"/>
            <ac:spMk id="21" creationId="{3180ACDB-3E6F-84F4-AA0C-E0D516421DC1}"/>
          </ac:spMkLst>
        </pc:spChg>
      </pc:sldChg>
    </pc:docChg>
  </pc:docChgLst>
  <pc:docChgLst>
    <pc:chgData name="MARIANGEL GUIRADOS CAMPAGNA" userId="S::m.girados@proyectohombrecanarias.com::46774065-d81f-499c-a308-4c2cf437c4d8" providerId="AD" clId="Web-{EA8A0371-E81F-4C24-DD80-94C4A56B0CC7}"/>
    <pc:docChg chg="modSld">
      <pc:chgData name="MARIANGEL GUIRADOS CAMPAGNA" userId="S::m.girados@proyectohombrecanarias.com::46774065-d81f-499c-a308-4c2cf437c4d8" providerId="AD" clId="Web-{EA8A0371-E81F-4C24-DD80-94C4A56B0CC7}" dt="2024-04-09T11:08:31.052" v="141" actId="20577"/>
      <pc:docMkLst>
        <pc:docMk/>
      </pc:docMkLst>
      <pc:sldChg chg="modSp">
        <pc:chgData name="MARIANGEL GUIRADOS CAMPAGNA" userId="S::m.girados@proyectohombrecanarias.com::46774065-d81f-499c-a308-4c2cf437c4d8" providerId="AD" clId="Web-{EA8A0371-E81F-4C24-DD80-94C4A56B0CC7}" dt="2024-04-09T11:03:55.433" v="83" actId="14100"/>
        <pc:sldMkLst>
          <pc:docMk/>
          <pc:sldMk cId="356326839" sldId="256"/>
        </pc:sldMkLst>
      </pc:sldChg>
      <pc:sldChg chg="modSp">
        <pc:chgData name="MARIANGEL GUIRADOS CAMPAGNA" userId="S::m.girados@proyectohombrecanarias.com::46774065-d81f-499c-a308-4c2cf437c4d8" providerId="AD" clId="Web-{EA8A0371-E81F-4C24-DD80-94C4A56B0CC7}" dt="2024-04-09T11:08:31.052" v="141" actId="20577"/>
        <pc:sldMkLst>
          <pc:docMk/>
          <pc:sldMk cId="1473678087" sldId="258"/>
        </pc:sldMkLst>
      </pc:sldChg>
    </pc:docChg>
  </pc:docChgLst>
  <pc:docChgLst>
    <pc:chgData name="MARIANGEL GUIRADOS CAMPAGNA" userId="S::m.girados@proyectohombrecanarias.com::46774065-d81f-499c-a308-4c2cf437c4d8" providerId="AD" clId="Web-{AC5C28DF-693C-782B-9466-656A13072A0C}"/>
    <pc:docChg chg="modSld">
      <pc:chgData name="MARIANGEL GUIRADOS CAMPAGNA" userId="S::m.girados@proyectohombrecanarias.com::46774065-d81f-499c-a308-4c2cf437c4d8" providerId="AD" clId="Web-{AC5C28DF-693C-782B-9466-656A13072A0C}" dt="2025-06-24T09:43:33.198" v="14" actId="20577"/>
      <pc:docMkLst>
        <pc:docMk/>
      </pc:docMkLst>
      <pc:sldChg chg="modSp">
        <pc:chgData name="MARIANGEL GUIRADOS CAMPAGNA" userId="S::m.girados@proyectohombrecanarias.com::46774065-d81f-499c-a308-4c2cf437c4d8" providerId="AD" clId="Web-{AC5C28DF-693C-782B-9466-656A13072A0C}" dt="2025-06-24T09:43:33.198" v="14" actId="20577"/>
        <pc:sldMkLst>
          <pc:docMk/>
          <pc:sldMk cId="356326839" sldId="256"/>
        </pc:sldMkLst>
        <pc:spChg chg="mod">
          <ac:chgData name="MARIANGEL GUIRADOS CAMPAGNA" userId="S::m.girados@proyectohombrecanarias.com::46774065-d81f-499c-a308-4c2cf437c4d8" providerId="AD" clId="Web-{AC5C28DF-693C-782B-9466-656A13072A0C}" dt="2025-06-24T09:43:33.198" v="14" actId="20577"/>
          <ac:spMkLst>
            <pc:docMk/>
            <pc:sldMk cId="356326839" sldId="256"/>
            <ac:spMk id="21" creationId="{3180ACDB-3E6F-84F4-AA0C-E0D516421DC1}"/>
          </ac:spMkLst>
        </pc:spChg>
      </pc:sldChg>
    </pc:docChg>
  </pc:docChgLst>
  <pc:docChgLst>
    <pc:chgData name="MARIANGEL GUIRADOS CAMPAGNA" userId="S::m.girados@proyectohombrecanarias.com::46774065-d81f-499c-a308-4c2cf437c4d8" providerId="AD" clId="Web-{D2B9F879-54FD-6239-3DEA-EA1A9DB602A0}"/>
    <pc:docChg chg="addSld delSld modSld">
      <pc:chgData name="MARIANGEL GUIRADOS CAMPAGNA" userId="S::m.girados@proyectohombrecanarias.com::46774065-d81f-499c-a308-4c2cf437c4d8" providerId="AD" clId="Web-{D2B9F879-54FD-6239-3DEA-EA1A9DB602A0}" dt="2024-04-09T11:32:55.736" v="37"/>
      <pc:docMkLst>
        <pc:docMk/>
      </pc:docMkLst>
      <pc:sldChg chg="modSp">
        <pc:chgData name="MARIANGEL GUIRADOS CAMPAGNA" userId="S::m.girados@proyectohombrecanarias.com::46774065-d81f-499c-a308-4c2cf437c4d8" providerId="AD" clId="Web-{D2B9F879-54FD-6239-3DEA-EA1A9DB602A0}" dt="2024-04-09T11:32:39.610" v="35" actId="20577"/>
        <pc:sldMkLst>
          <pc:docMk/>
          <pc:sldMk cId="356326839" sldId="256"/>
        </pc:sldMkLst>
      </pc:sldChg>
      <pc:sldChg chg="add del">
        <pc:chgData name="MARIANGEL GUIRADOS CAMPAGNA" userId="S::m.girados@proyectohombrecanarias.com::46774065-d81f-499c-a308-4c2cf437c4d8" providerId="AD" clId="Web-{D2B9F879-54FD-6239-3DEA-EA1A9DB602A0}" dt="2024-04-09T11:32:55.736" v="37"/>
        <pc:sldMkLst>
          <pc:docMk/>
          <pc:sldMk cId="1473678087" sldId="258"/>
        </pc:sldMkLst>
      </pc:sldChg>
    </pc:docChg>
  </pc:docChgLst>
  <pc:docChgLst>
    <pc:chgData name="MARIANGEL GUIRADOS CAMPAGNA" userId="S::m.girados@proyectohombrecanarias.com::46774065-d81f-499c-a308-4c2cf437c4d8" providerId="AD" clId="Web-{A61AB56F-323F-E09B-2CF7-D16CFB23A43B}"/>
    <pc:docChg chg="addSld modSld">
      <pc:chgData name="MARIANGEL GUIRADOS CAMPAGNA" userId="S::m.girados@proyectohombrecanarias.com::46774065-d81f-499c-a308-4c2cf437c4d8" providerId="AD" clId="Web-{A61AB56F-323F-E09B-2CF7-D16CFB23A43B}" dt="2024-04-08T07:48:34.039" v="5" actId="20577"/>
      <pc:docMkLst>
        <pc:docMk/>
      </pc:docMkLst>
      <pc:sldChg chg="modSp">
        <pc:chgData name="MARIANGEL GUIRADOS CAMPAGNA" userId="S::m.girados@proyectohombrecanarias.com::46774065-d81f-499c-a308-4c2cf437c4d8" providerId="AD" clId="Web-{A61AB56F-323F-E09B-2CF7-D16CFB23A43B}" dt="2024-04-08T07:48:34.039" v="5" actId="20577"/>
        <pc:sldMkLst>
          <pc:docMk/>
          <pc:sldMk cId="356326839" sldId="256"/>
        </pc:sldMkLst>
      </pc:sldChg>
      <pc:sldChg chg="new">
        <pc:chgData name="MARIANGEL GUIRADOS CAMPAGNA" userId="S::m.girados@proyectohombrecanarias.com::46774065-d81f-499c-a308-4c2cf437c4d8" providerId="AD" clId="Web-{A61AB56F-323F-E09B-2CF7-D16CFB23A43B}" dt="2024-04-08T07:42:46.694" v="0"/>
        <pc:sldMkLst>
          <pc:docMk/>
          <pc:sldMk cId="2662465844" sldId="258"/>
        </pc:sldMkLst>
      </pc:sldChg>
    </pc:docChg>
  </pc:docChgLst>
  <pc:docChgLst>
    <pc:chgData name="MARIANGEL GUIRADOS CAMPAGNA" userId="S::m.girados@proyectohombrecanarias.com::46774065-d81f-499c-a308-4c2cf437c4d8" providerId="AD" clId="Web-{5D416477-A5C3-216E-FB9D-A76AD550215D}"/>
    <pc:docChg chg="addSld modSld">
      <pc:chgData name="MARIANGEL GUIRADOS CAMPAGNA" userId="S::m.girados@proyectohombrecanarias.com::46774065-d81f-499c-a308-4c2cf437c4d8" providerId="AD" clId="Web-{5D416477-A5C3-216E-FB9D-A76AD550215D}" dt="2024-04-09T10:33:03.879" v="120" actId="14100"/>
      <pc:docMkLst>
        <pc:docMk/>
      </pc:docMkLst>
      <pc:sldChg chg="modSp">
        <pc:chgData name="MARIANGEL GUIRADOS CAMPAGNA" userId="S::m.girados@proyectohombrecanarias.com::46774065-d81f-499c-a308-4c2cf437c4d8" providerId="AD" clId="Web-{5D416477-A5C3-216E-FB9D-A76AD550215D}" dt="2024-04-09T10:33:03.879" v="120" actId="14100"/>
        <pc:sldMkLst>
          <pc:docMk/>
          <pc:sldMk cId="2733949835" sldId="257"/>
        </pc:sldMkLst>
      </pc:sldChg>
      <pc:sldChg chg="addSp delSp modSp add replId">
        <pc:chgData name="MARIANGEL GUIRADOS CAMPAGNA" userId="S::m.girados@proyectohombrecanarias.com::46774065-d81f-499c-a308-4c2cf437c4d8" providerId="AD" clId="Web-{5D416477-A5C3-216E-FB9D-A76AD550215D}" dt="2024-04-09T10:32:15.488" v="119" actId="14100"/>
        <pc:sldMkLst>
          <pc:docMk/>
          <pc:sldMk cId="1473678087" sldId="258"/>
        </pc:sldMkLst>
      </pc:sldChg>
    </pc:docChg>
  </pc:docChgLst>
  <pc:docChgLst>
    <pc:chgData name="MARIANGEL GUIRADOS CAMPAGNA" userId="S::m.girados@proyectohombrecanarias.com::46774065-d81f-499c-a308-4c2cf437c4d8" providerId="AD" clId="Web-{85518F02-D5E5-DEEC-B89C-4240345A8B18}"/>
    <pc:docChg chg="modSld">
      <pc:chgData name="MARIANGEL GUIRADOS CAMPAGNA" userId="S::m.girados@proyectohombrecanarias.com::46774065-d81f-499c-a308-4c2cf437c4d8" providerId="AD" clId="Web-{85518F02-D5E5-DEEC-B89C-4240345A8B18}" dt="2024-04-09T09:51:38.019" v="369" actId="14100"/>
      <pc:docMkLst>
        <pc:docMk/>
      </pc:docMkLst>
      <pc:sldChg chg="addSp delSp modSp mod setBg">
        <pc:chgData name="MARIANGEL GUIRADOS CAMPAGNA" userId="S::m.girados@proyectohombrecanarias.com::46774065-d81f-499c-a308-4c2cf437c4d8" providerId="AD" clId="Web-{85518F02-D5E5-DEEC-B89C-4240345A8B18}" dt="2024-04-09T09:51:16.206" v="366" actId="20577"/>
        <pc:sldMkLst>
          <pc:docMk/>
          <pc:sldMk cId="356326839" sldId="256"/>
        </pc:sldMkLst>
      </pc:sldChg>
      <pc:sldChg chg="addSp delSp modSp mod setBg">
        <pc:chgData name="MARIANGEL GUIRADOS CAMPAGNA" userId="S::m.girados@proyectohombrecanarias.com::46774065-d81f-499c-a308-4c2cf437c4d8" providerId="AD" clId="Web-{85518F02-D5E5-DEEC-B89C-4240345A8B18}" dt="2024-04-09T09:51:38.019" v="369" actId="14100"/>
        <pc:sldMkLst>
          <pc:docMk/>
          <pc:sldMk cId="2733949835" sldId="25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50F4BBFF-7B19-4753-B8A7-8D50A740D6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F643C96-5A56-4684-8405-22A34969E2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97C1AA-FF83-46F1-AE44-13EF3F205396}" type="datetimeFigureOut">
              <a:rPr lang="es-ES" smtClean="0"/>
              <a:t>16/07/2025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B0A0F9E-FC2F-45E8-A9D1-CCD45F33CC0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657A2A0-244E-4F33-B8E4-3B8F3B49E81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49D11E-3E26-4C8F-A941-77E0BAAC2B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77936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80AEF-0EAB-477F-9CC3-A11DCB4C742B}" type="datetimeFigureOut">
              <a:rPr lang="es-ES" noProof="0" smtClean="0"/>
              <a:t>16/07/2025</a:t>
            </a:fld>
            <a:endParaRPr lang="es-ES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43AF63-7124-4064-B1D4-D428E32A34E0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1739921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43AF63-7124-4064-B1D4-D428E32A34E0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9178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ángulo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orma libre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rtlCol="0" anchor="b"/>
          <a:lstStyle>
            <a:lvl1pPr>
              <a:defRPr sz="54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rtlCol="0"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s-ES" noProof="0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rtlCol="0"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 rtl="0"/>
            <a:fld id="{79D820F9-8489-4532-8207-E7655CB1D131}" type="datetime1">
              <a:rPr lang="es-ES" noProof="0" smtClean="0"/>
              <a:t>16/07/2025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 rtlCol="0"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11" name="Rectángulo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ángulo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Elipse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Elipse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Elipse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Elipse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Elipse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orma libre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orma libre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orma libre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5536665"/>
            <a:ext cx="8825658" cy="493712"/>
          </a:xfrm>
        </p:spPr>
        <p:txBody>
          <a:bodyPr rtlCol="0"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4ECC756-E323-46DF-BB5D-3A42A257B4CF}" type="datetime1">
              <a:rPr lang="es-ES" noProof="0" smtClean="0"/>
              <a:t>16/07/2025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16" name="Rectángulo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ángulo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Elipse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Elipse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Elipse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Elipse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Elipse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orma libre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orma libre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orma libre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 rtlCol="0"/>
          <a:lstStyle>
            <a:lvl1pPr>
              <a:defRPr sz="40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8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3543300"/>
            <a:ext cx="8825659" cy="2476500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55DAC4B-8F19-40FA-8345-0FBE2EB6C32C}" type="datetime1">
              <a:rPr lang="es-ES" noProof="0" smtClean="0"/>
              <a:t>16/07/2025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13" name="Rectángulo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ángulo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Elipse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Elipse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Elipse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Elipse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Elipse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orma libre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orma libre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orma libre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Cuadro de texto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ES" sz="9600" b="0" i="0" noProof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Cuadro de texto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ES" sz="9600" b="0" i="0" noProof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 rtlCol="0"/>
          <a:lstStyle>
            <a:lvl1pPr>
              <a:defRPr sz="40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14" name="Marcador de texto 3"/>
          <p:cNvSpPr>
            <a:spLocks noGrp="1"/>
          </p:cNvSpPr>
          <p:nvPr>
            <p:ph type="body" sz="half" idx="13" hasCustomPrompt="1"/>
          </p:nvPr>
        </p:nvSpPr>
        <p:spPr bwMode="gray">
          <a:xfrm>
            <a:off x="1945945" y="3678766"/>
            <a:ext cx="7731219" cy="342174"/>
          </a:xfrm>
        </p:spPr>
        <p:txBody>
          <a:bodyPr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0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5029199"/>
            <a:ext cx="9244897" cy="997857"/>
          </a:xfrm>
        </p:spPr>
        <p:txBody>
          <a:bodyPr rtlCol="0"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83A91BF-FBEA-4DCC-887A-2E63CC349F85}" type="datetime1">
              <a:rPr lang="es-ES" noProof="0" smtClean="0"/>
              <a:t>16/07/2025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19" name="Rectángulo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ángulo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Elipse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Elipse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Elipse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Elipse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Elipse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orma libre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orma libre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orma libre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1154954" y="5024967"/>
            <a:ext cx="8825659" cy="860400"/>
          </a:xfrm>
        </p:spPr>
        <p:txBody>
          <a:bodyPr rtlCol="0"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4E7E74-02D8-48D2-88D1-FBF8FA660DDD}" type="datetime1">
              <a:rPr lang="es-ES" noProof="0" smtClean="0"/>
              <a:t>16/07/2025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14" name="Rectángulo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 rtlCol="0"/>
          <a:lstStyle>
            <a:lvl1pPr>
              <a:defRPr sz="36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1154954" y="2603502"/>
            <a:ext cx="314187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6" name="Marcador de texto 3"/>
          <p:cNvSpPr>
            <a:spLocks noGrp="1"/>
          </p:cNvSpPr>
          <p:nvPr>
            <p:ph type="body" sz="half" idx="15" hasCustomPrompt="1"/>
          </p:nvPr>
        </p:nvSpPr>
        <p:spPr>
          <a:xfrm>
            <a:off x="1154953" y="3179764"/>
            <a:ext cx="3141879" cy="284729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4512721" y="2603500"/>
            <a:ext cx="3147009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9" name="Marcador de texto 3"/>
          <p:cNvSpPr>
            <a:spLocks noGrp="1"/>
          </p:cNvSpPr>
          <p:nvPr>
            <p:ph type="body" sz="half" idx="16" hasCustomPrompt="1"/>
          </p:nvPr>
        </p:nvSpPr>
        <p:spPr>
          <a:xfrm>
            <a:off x="4512721" y="3179763"/>
            <a:ext cx="3147009" cy="284729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4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7888135" y="2603501"/>
            <a:ext cx="314573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20" name="Marcador de texto 3"/>
          <p:cNvSpPr>
            <a:spLocks noGrp="1"/>
          </p:cNvSpPr>
          <p:nvPr>
            <p:ph type="body" sz="half" idx="17" hasCustomPrompt="1"/>
          </p:nvPr>
        </p:nvSpPr>
        <p:spPr>
          <a:xfrm>
            <a:off x="7888329" y="3179762"/>
            <a:ext cx="3145536" cy="284729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cxnSp>
        <p:nvCxnSpPr>
          <p:cNvPr id="17" name="Conector recto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E3D30E-C210-40FE-A53C-41E1CDCEAE38}" type="datetime1">
              <a:rPr lang="es-ES" noProof="0" smtClean="0"/>
              <a:t>16/07/2025</a:t>
            </a:fld>
            <a:endParaRPr lang="es-ES" noProof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 rtlCol="0"/>
          <a:lstStyle>
            <a:lvl1pPr>
              <a:defRPr sz="36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1154954" y="4532844"/>
            <a:ext cx="305043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9" name="Marcador de posición de imagen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22" name="Marcador de texto 3"/>
          <p:cNvSpPr>
            <a:spLocks noGrp="1"/>
          </p:cNvSpPr>
          <p:nvPr>
            <p:ph type="body" sz="half" idx="18" hasCustomPrompt="1"/>
          </p:nvPr>
        </p:nvSpPr>
        <p:spPr>
          <a:xfrm>
            <a:off x="1154954" y="5109106"/>
            <a:ext cx="3050438" cy="91795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4568865" y="4532844"/>
            <a:ext cx="3050438" cy="576263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1" name="Marcador de posición de imagen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23" name="Marcador de texto 3"/>
          <p:cNvSpPr>
            <a:spLocks noGrp="1"/>
          </p:cNvSpPr>
          <p:nvPr>
            <p:ph type="body" sz="half" idx="19" hasCustomPrompt="1"/>
          </p:nvPr>
        </p:nvSpPr>
        <p:spPr>
          <a:xfrm>
            <a:off x="4570172" y="5109105"/>
            <a:ext cx="3050438" cy="91795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4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7982775" y="4532845"/>
            <a:ext cx="305109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2" name="Marcador de posición de imagen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24" name="Marcador de texto 3"/>
          <p:cNvSpPr>
            <a:spLocks noGrp="1"/>
          </p:cNvSpPr>
          <p:nvPr>
            <p:ph type="body" sz="half" idx="20" hasCustomPrompt="1"/>
          </p:nvPr>
        </p:nvSpPr>
        <p:spPr>
          <a:xfrm>
            <a:off x="7982775" y="5109104"/>
            <a:ext cx="3051096" cy="91795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cxnSp>
        <p:nvCxnSpPr>
          <p:cNvPr id="43" name="Conector recto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DA5FE5-56D7-4967-B103-B1DB73BD2563}" type="datetime1">
              <a:rPr lang="es-ES" noProof="0" smtClean="0"/>
              <a:t>16/07/2025</a:t>
            </a:fld>
            <a:endParaRPr lang="es-ES" noProof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154954" y="2603500"/>
            <a:ext cx="8825659" cy="3416300"/>
          </a:xfrm>
        </p:spPr>
        <p:txBody>
          <a:bodyPr vert="eaVert" rtlCol="0" anchor="t" anchorCtr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 rtlCol="0"/>
          <a:lstStyle/>
          <a:p>
            <a:pPr rtl="0"/>
            <a:fld id="{3932E094-1F07-47C9-95B4-6F5AE450F688}" type="datetime1">
              <a:rPr lang="es-ES" noProof="0" smtClean="0"/>
              <a:t>16/07/2025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ángulo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Elipse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Elipse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Elipse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Elipse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Elipse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ángulo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orma libre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orma libre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orma libre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rtlCol="0" anchor="b" anchorCtr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154954" y="1278467"/>
            <a:ext cx="6256025" cy="4748590"/>
          </a:xfrm>
        </p:spPr>
        <p:txBody>
          <a:bodyPr vert="eaVert" rtlCol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 rtlCol="0"/>
          <a:lstStyle/>
          <a:p>
            <a:pPr rtl="0"/>
            <a:fld id="{4C660F68-4C11-4F5B-8613-643A95A13DD6}" type="datetime1">
              <a:rPr lang="es-ES" noProof="0" smtClean="0"/>
              <a:t>16/07/2025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14" name="Rectángulo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1154954" y="2603500"/>
            <a:ext cx="8825659" cy="3416300"/>
          </a:xfrm>
        </p:spPr>
        <p:txBody>
          <a:bodyPr rtlCol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4C74C3-EE0B-4A69-A031-7B9CB4C5E272}" type="datetime1">
              <a:rPr lang="es-ES" noProof="0" smtClean="0"/>
              <a:t>16/07/2025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ángulo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Elipse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Elipse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Elipse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Elipse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Elipse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ángulo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orma libre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orma libre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orma libre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rtlCol="0" anchor="ctr"/>
          <a:lstStyle>
            <a:lvl1pPr algn="l">
              <a:defRPr sz="4000" b="0" cap="none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6895559" y="2677644"/>
            <a:ext cx="3757545" cy="2283824"/>
          </a:xfrm>
        </p:spPr>
        <p:txBody>
          <a:bodyPr rtlCol="0"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9FB9DB5-6A30-421C-8001-28292CA8C71D}" type="datetime1">
              <a:rPr lang="es-ES" noProof="0" smtClean="0"/>
              <a:t>16/07/2025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16" name="Rectángulo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1154954" y="2603500"/>
            <a:ext cx="4825158" cy="3416301"/>
          </a:xfrm>
        </p:spPr>
        <p:txBody>
          <a:bodyPr rtlCol="0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6208712" y="2603500"/>
            <a:ext cx="4825159" cy="3416300"/>
          </a:xfrm>
        </p:spPr>
        <p:txBody>
          <a:bodyPr rtlCol="0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0B32F7D-59C0-4682-9698-6990F56224FF}" type="datetime1">
              <a:rPr lang="es-ES" noProof="0" smtClean="0"/>
              <a:t>16/07/2025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1154954" y="2603500"/>
            <a:ext cx="4825157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1154954" y="3179762"/>
            <a:ext cx="4825158" cy="2840039"/>
          </a:xfrm>
        </p:spPr>
        <p:txBody>
          <a:bodyPr rtlCol="0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6208712" y="2603500"/>
            <a:ext cx="4825159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 hasCustomPrompt="1"/>
          </p:nvPr>
        </p:nvSpPr>
        <p:spPr>
          <a:xfrm>
            <a:off x="6208712" y="3179762"/>
            <a:ext cx="4825159" cy="2840039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837FADD-C2C4-4106-A5B8-72333C720394}" type="datetime1">
              <a:rPr lang="es-ES" noProof="0" smtClean="0"/>
              <a:t>16/07/2025</a:t>
            </a:fld>
            <a:endParaRPr lang="es-ES" noProof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AC1E48-5072-430A-86DB-E32514F10398}" type="datetime1">
              <a:rPr lang="es-ES" noProof="0" smtClean="0"/>
              <a:t>16/07/2025</a:t>
            </a:fld>
            <a:endParaRPr lang="es-ES" noProof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1D0EC63-14DC-4A07-A6F1-7212840390BC}" type="datetime1">
              <a:rPr lang="es-ES" noProof="0" smtClean="0"/>
              <a:t>16/07/2025</a:t>
            </a:fld>
            <a:endParaRPr lang="es-ES" noProof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Rectángulo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ángulo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Elipse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Elipse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Elipse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Elipse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Elipse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ángulo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orma libre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orma libre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orma libre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rtlCol="0" anchor="b"/>
          <a:lstStyle>
            <a:lvl1pPr algn="l">
              <a:defRPr sz="24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5781146" y="1447800"/>
            <a:ext cx="5190066" cy="4572000"/>
          </a:xfrm>
        </p:spPr>
        <p:txBody>
          <a:bodyPr rtlCol="0" anchor="ctr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 bwMode="gray">
          <a:xfrm>
            <a:off x="1154954" y="3129280"/>
            <a:ext cx="2793158" cy="2895599"/>
          </a:xfrm>
        </p:spPr>
        <p:txBody>
          <a:bodyPr rtlCol="0"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E95BA60-7C35-4D95-8E48-BFD2E3B27954}" type="datetime1">
              <a:rPr lang="es-ES" noProof="0" smtClean="0"/>
              <a:t>16/07/2025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16" name="Rectángulo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ángulo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Elipse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Elipse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Elipse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Elipse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Elipse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ángulo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orma libre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orma libre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orma libre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rtlCol="0" anchor="b">
            <a:normAutofit/>
          </a:bodyPr>
          <a:lstStyle>
            <a:lvl1pPr algn="l">
              <a:defRPr sz="36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 rtl="0">
              <a:buNone/>
            </a:pPr>
            <a:r>
              <a:rPr lang="es-ES" noProof="0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 bwMode="gray">
          <a:xfrm>
            <a:off x="1154954" y="3657600"/>
            <a:ext cx="3859212" cy="1371600"/>
          </a:xfrm>
        </p:spPr>
        <p:txBody>
          <a:bodyPr rtlCol="0"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FE05BF-B922-4828-B1C1-B09F91AE4FA4}" type="datetime1">
              <a:rPr lang="es-ES" noProof="0" smtClean="0"/>
              <a:t>16/07/2025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16" name="Rectángulo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ángulo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Elipse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Elipse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Elipse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Elipse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Elipse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orma libre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orma libre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orma libre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Marcador de título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pPr rtl="0"/>
            <a:fld id="{EFB188B6-7E38-4115-B8ED-4CCC784DE65E}" type="datetime1">
              <a:rPr lang="es-ES" noProof="0" smtClean="0"/>
              <a:t>16/07/2025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21" name="Rectángulo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pPr rtl="0"/>
            <a:fld id="{D57F1E4F-1CFF-5643-939E-217C01CDF56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51">
            <a:extLst>
              <a:ext uri="{FF2B5EF4-FFF2-40B4-BE49-F238E27FC236}">
                <a16:creationId xmlns:a16="http://schemas.microsoft.com/office/drawing/2014/main" id="{FAEF28A3-012D-4640-B8B8-1EF6EAF723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F3B2F1C2-14D3-4A53-B329-323795BCFD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3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194E879E-1515-4211-8F1B-B68A92B2C2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F7137E7D-1F4E-498A-97D1-0E1FE6FC6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91375183-B6E5-43E0-B28F-39EC908385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267F36BD-A8AF-4304-A662-1007CC1748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15D9095F-2809-4A90-A032-250AC21C3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Freeform 5">
              <a:extLst>
                <a:ext uri="{FF2B5EF4-FFF2-40B4-BE49-F238E27FC236}">
                  <a16:creationId xmlns:a16="http://schemas.microsoft.com/office/drawing/2014/main" id="{9027D7BF-C282-4477-A406-245C3F2652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60" name="Freeform 5">
              <a:extLst>
                <a:ext uri="{FF2B5EF4-FFF2-40B4-BE49-F238E27FC236}">
                  <a16:creationId xmlns:a16="http://schemas.microsoft.com/office/drawing/2014/main" id="{AC3C43D8-426E-472E-A8E8-C41BF7A876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61" name="Freeform 5">
              <a:extLst>
                <a:ext uri="{FF2B5EF4-FFF2-40B4-BE49-F238E27FC236}">
                  <a16:creationId xmlns:a16="http://schemas.microsoft.com/office/drawing/2014/main" id="{52DCAE0E-B8DE-4C42-A48F-FA0C8345AC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77" name="Rectangle 62">
            <a:extLst>
              <a:ext uri="{FF2B5EF4-FFF2-40B4-BE49-F238E27FC236}">
                <a16:creationId xmlns:a16="http://schemas.microsoft.com/office/drawing/2014/main" id="{59647F54-801D-44AB-8284-EDDFF7763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8" name="Rectangle 64">
            <a:extLst>
              <a:ext uri="{FF2B5EF4-FFF2-40B4-BE49-F238E27FC236}">
                <a16:creationId xmlns:a16="http://schemas.microsoft.com/office/drawing/2014/main" id="{89EA2611-DCBA-4E97-A2B2-9A466E76B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" name="Freeform 5">
            <a:extLst>
              <a:ext uri="{FF2B5EF4-FFF2-40B4-BE49-F238E27FC236}">
                <a16:creationId xmlns:a16="http://schemas.microsoft.com/office/drawing/2014/main" id="{BBC615D1-6E12-40EF-915B-316CFDB55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794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80" name="Freeform 5">
            <a:extLst>
              <a:ext uri="{FF2B5EF4-FFF2-40B4-BE49-F238E27FC236}">
                <a16:creationId xmlns:a16="http://schemas.microsoft.com/office/drawing/2014/main" id="{B9797D36-DE1E-47CD-881A-6C1F582826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5376762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9098" y="578465"/>
            <a:ext cx="6032136" cy="1134642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1800" b="1">
                <a:solidFill>
                  <a:srgbClr val="FFFFFF"/>
                </a:solidFill>
              </a:rPr>
              <a:t>ADMINISTRADORAS Y DIRECTIVAS</a:t>
            </a:r>
            <a:br>
              <a:rPr lang="en-US" sz="1800" b="1">
                <a:solidFill>
                  <a:srgbClr val="FFFFFF"/>
                </a:solidFill>
              </a:rPr>
            </a:br>
            <a:r>
              <a:rPr lang="en-US" sz="1800" b="1">
                <a:solidFill>
                  <a:srgbClr val="FFFFFF"/>
                </a:solidFill>
              </a:rPr>
              <a:t>DIRECTORA GENERAL:</a:t>
            </a:r>
            <a:br>
              <a:rPr lang="en-US" sz="1800" b="1">
                <a:solidFill>
                  <a:srgbClr val="FFFFFF"/>
                </a:solidFill>
              </a:rPr>
            </a:br>
            <a:r>
              <a:rPr lang="en-US" sz="1800" b="1" i="1">
                <a:solidFill>
                  <a:srgbClr val="FFFFFF"/>
                </a:solidFill>
              </a:rPr>
              <a:t>MARÍA DEL CARMEN LÁZARO GONZÁLEZ</a:t>
            </a:r>
            <a:br>
              <a:rPr lang="en-US" sz="1800" b="1" i="1"/>
            </a:br>
            <a:endParaRPr lang="en-US">
              <a:solidFill>
                <a:srgbClr val="FFFFFF"/>
              </a:solidFill>
            </a:endParaRPr>
          </a:p>
        </p:txBody>
      </p:sp>
      <p:pic>
        <p:nvPicPr>
          <p:cNvPr id="3" name="Imagen 2" descr="Mujer sonriendo con un suéter de color negro&#10;&#10;Descripción generada automáticamente">
            <a:extLst>
              <a:ext uri="{FF2B5EF4-FFF2-40B4-BE49-F238E27FC236}">
                <a16:creationId xmlns:a16="http://schemas.microsoft.com/office/drawing/2014/main" id="{09478F85-7390-9522-D08C-1B2A4BAAD08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5854" r="18352" b="-2"/>
          <a:stretch/>
        </p:blipFill>
        <p:spPr>
          <a:xfrm>
            <a:off x="6774511" y="480060"/>
            <a:ext cx="4929808" cy="5897880"/>
          </a:xfrm>
          <a:custGeom>
            <a:avLst/>
            <a:gdLst/>
            <a:ahLst/>
            <a:cxnLst/>
            <a:rect l="l" t="t" r="r" b="b"/>
            <a:pathLst>
              <a:path w="4929808" h="5897880">
                <a:moveTo>
                  <a:pt x="104535" y="0"/>
                </a:moveTo>
                <a:lnTo>
                  <a:pt x="2751151" y="0"/>
                </a:lnTo>
                <a:lnTo>
                  <a:pt x="4769032" y="0"/>
                </a:lnTo>
                <a:lnTo>
                  <a:pt x="4929808" y="0"/>
                </a:lnTo>
                <a:lnTo>
                  <a:pt x="4929808" y="5897880"/>
                </a:lnTo>
                <a:lnTo>
                  <a:pt x="4769032" y="5897880"/>
                </a:lnTo>
                <a:lnTo>
                  <a:pt x="2751151" y="5897880"/>
                </a:lnTo>
                <a:lnTo>
                  <a:pt x="0" y="5897880"/>
                </a:lnTo>
                <a:lnTo>
                  <a:pt x="0" y="5896985"/>
                </a:lnTo>
                <a:lnTo>
                  <a:pt x="103291" y="5896985"/>
                </a:lnTo>
                <a:lnTo>
                  <a:pt x="112340" y="5838313"/>
                </a:lnTo>
                <a:lnTo>
                  <a:pt x="123631" y="5762037"/>
                </a:lnTo>
                <a:lnTo>
                  <a:pt x="135550" y="5671232"/>
                </a:lnTo>
                <a:lnTo>
                  <a:pt x="149820" y="5563476"/>
                </a:lnTo>
                <a:lnTo>
                  <a:pt x="164875" y="5444219"/>
                </a:lnTo>
                <a:lnTo>
                  <a:pt x="180714" y="5309828"/>
                </a:lnTo>
                <a:lnTo>
                  <a:pt x="197494" y="5163329"/>
                </a:lnTo>
                <a:lnTo>
                  <a:pt x="214273" y="5004117"/>
                </a:lnTo>
                <a:lnTo>
                  <a:pt x="231367" y="4834615"/>
                </a:lnTo>
                <a:lnTo>
                  <a:pt x="247205" y="4651794"/>
                </a:lnTo>
                <a:lnTo>
                  <a:pt x="262417" y="4460498"/>
                </a:lnTo>
                <a:lnTo>
                  <a:pt x="276217" y="4258305"/>
                </a:lnTo>
                <a:lnTo>
                  <a:pt x="289390" y="4047637"/>
                </a:lnTo>
                <a:lnTo>
                  <a:pt x="301779" y="3827889"/>
                </a:lnTo>
                <a:lnTo>
                  <a:pt x="306170" y="3715291"/>
                </a:lnTo>
                <a:lnTo>
                  <a:pt x="311031" y="3600271"/>
                </a:lnTo>
                <a:lnTo>
                  <a:pt x="315579" y="3483435"/>
                </a:lnTo>
                <a:lnTo>
                  <a:pt x="318558" y="3365994"/>
                </a:lnTo>
                <a:lnTo>
                  <a:pt x="321224" y="3246131"/>
                </a:lnTo>
                <a:lnTo>
                  <a:pt x="324047" y="3125058"/>
                </a:lnTo>
                <a:lnTo>
                  <a:pt x="325929" y="3001563"/>
                </a:lnTo>
                <a:lnTo>
                  <a:pt x="325929" y="2876858"/>
                </a:lnTo>
                <a:lnTo>
                  <a:pt x="326870" y="2750941"/>
                </a:lnTo>
                <a:lnTo>
                  <a:pt x="325929" y="2623814"/>
                </a:lnTo>
                <a:lnTo>
                  <a:pt x="324047" y="2494871"/>
                </a:lnTo>
                <a:lnTo>
                  <a:pt x="322322" y="2365928"/>
                </a:lnTo>
                <a:lnTo>
                  <a:pt x="318558" y="2235169"/>
                </a:lnTo>
                <a:lnTo>
                  <a:pt x="314638" y="2103199"/>
                </a:lnTo>
                <a:lnTo>
                  <a:pt x="310090" y="1971229"/>
                </a:lnTo>
                <a:lnTo>
                  <a:pt x="303660" y="1838048"/>
                </a:lnTo>
                <a:lnTo>
                  <a:pt x="295976" y="1703656"/>
                </a:lnTo>
                <a:lnTo>
                  <a:pt x="288606" y="1568660"/>
                </a:lnTo>
                <a:lnTo>
                  <a:pt x="279197" y="1433663"/>
                </a:lnTo>
                <a:lnTo>
                  <a:pt x="267906" y="1296850"/>
                </a:lnTo>
                <a:lnTo>
                  <a:pt x="256615" y="1161853"/>
                </a:lnTo>
                <a:lnTo>
                  <a:pt x="243598" y="1024435"/>
                </a:lnTo>
                <a:lnTo>
                  <a:pt x="229328" y="886411"/>
                </a:lnTo>
                <a:lnTo>
                  <a:pt x="214273" y="750203"/>
                </a:lnTo>
                <a:lnTo>
                  <a:pt x="196709" y="612180"/>
                </a:lnTo>
                <a:lnTo>
                  <a:pt x="177891" y="474761"/>
                </a:lnTo>
                <a:lnTo>
                  <a:pt x="159229" y="336738"/>
                </a:lnTo>
                <a:lnTo>
                  <a:pt x="137432" y="199320"/>
                </a:lnTo>
                <a:lnTo>
                  <a:pt x="115163" y="62507"/>
                </a:lnTo>
                <a:close/>
              </a:path>
            </a:pathLst>
          </a:custGeom>
        </p:spPr>
      </p:pic>
      <p:sp>
        <p:nvSpPr>
          <p:cNvPr id="81" name="Rectangle 70">
            <a:extLst>
              <a:ext uri="{FF2B5EF4-FFF2-40B4-BE49-F238E27FC236}">
                <a16:creationId xmlns:a16="http://schemas.microsoft.com/office/drawing/2014/main" id="{4A2FAF1F-F462-46AF-A9E6-CC93C4E2C3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2" name="Oval 72">
            <a:extLst>
              <a:ext uri="{FF2B5EF4-FFF2-40B4-BE49-F238E27FC236}">
                <a16:creationId xmlns:a16="http://schemas.microsoft.com/office/drawing/2014/main" id="{7146BED8-BAE9-42C5-A3DD-7B946445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15765FE8-B62F-41E4-A73C-74C91A8FD9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Marcador de contenido 20">
            <a:extLst>
              <a:ext uri="{FF2B5EF4-FFF2-40B4-BE49-F238E27FC236}">
                <a16:creationId xmlns:a16="http://schemas.microsoft.com/office/drawing/2014/main" id="{3180ACDB-3E6F-84F4-AA0C-E0D516421D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9098" y="1484015"/>
            <a:ext cx="6133736" cy="45839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en-US" sz="1000" u="sng">
              <a:solidFill>
                <a:srgbClr val="FFFFFF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000" u="sng" dirty="0">
                <a:solidFill>
                  <a:srgbClr val="FFFFFF"/>
                </a:solidFill>
              </a:rPr>
              <a:t>MÉRITOS ACADÉMICOS (</a:t>
            </a:r>
            <a:r>
              <a:rPr lang="en-US" sz="1000" u="sng" dirty="0" err="1">
                <a:solidFill>
                  <a:srgbClr val="FFFFFF"/>
                </a:solidFill>
              </a:rPr>
              <a:t>Formación</a:t>
            </a:r>
            <a:r>
              <a:rPr lang="en-US" sz="1000" u="sng" dirty="0">
                <a:solidFill>
                  <a:srgbClr val="FFFFFF"/>
                </a:solidFill>
              </a:rPr>
              <a:t> </a:t>
            </a:r>
            <a:r>
              <a:rPr lang="en-US" sz="1000" u="sng" dirty="0" err="1">
                <a:solidFill>
                  <a:srgbClr val="FFFFFF"/>
                </a:solidFill>
              </a:rPr>
              <a:t>Destacada</a:t>
            </a:r>
            <a:r>
              <a:rPr lang="en-US" sz="1000" u="sng" dirty="0">
                <a:solidFill>
                  <a:srgbClr val="FFFFFF"/>
                </a:solidFill>
              </a:rPr>
              <a:t>):</a:t>
            </a:r>
            <a:endParaRPr lang="en-US" sz="1000" dirty="0">
              <a:solidFill>
                <a:srgbClr val="FFFFFF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000" dirty="0" err="1">
                <a:solidFill>
                  <a:srgbClr val="FFFFFF"/>
                </a:solidFill>
              </a:rPr>
              <a:t>Licenciada</a:t>
            </a:r>
            <a:r>
              <a:rPr lang="en-US" sz="1000" dirty="0">
                <a:solidFill>
                  <a:srgbClr val="FFFFFF"/>
                </a:solidFill>
              </a:rPr>
              <a:t> </a:t>
            </a:r>
            <a:r>
              <a:rPr lang="en-US" sz="1000" dirty="0" err="1">
                <a:solidFill>
                  <a:srgbClr val="FFFFFF"/>
                </a:solidFill>
              </a:rPr>
              <a:t>en</a:t>
            </a:r>
            <a:r>
              <a:rPr lang="en-US" sz="1000" dirty="0">
                <a:solidFill>
                  <a:srgbClr val="FFFFFF"/>
                </a:solidFill>
              </a:rPr>
              <a:t> </a:t>
            </a:r>
            <a:r>
              <a:rPr lang="en-US" sz="1000" dirty="0" err="1">
                <a:solidFill>
                  <a:srgbClr val="FFFFFF"/>
                </a:solidFill>
              </a:rPr>
              <a:t>Psicología</a:t>
            </a:r>
            <a:r>
              <a:rPr lang="en-US" sz="1000" dirty="0">
                <a:solidFill>
                  <a:srgbClr val="FFFFFF"/>
                </a:solidFill>
              </a:rPr>
              <a:t> </a:t>
            </a:r>
            <a:r>
              <a:rPr lang="en-US" sz="1000" dirty="0" err="1">
                <a:solidFill>
                  <a:srgbClr val="FFFFFF"/>
                </a:solidFill>
              </a:rPr>
              <a:t>por</a:t>
            </a:r>
            <a:r>
              <a:rPr lang="en-US" sz="1000" dirty="0">
                <a:solidFill>
                  <a:srgbClr val="FFFFFF"/>
                </a:solidFill>
              </a:rPr>
              <a:t> la Universidad de la Laguna, 1998.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000" dirty="0" err="1">
                <a:solidFill>
                  <a:srgbClr val="FFFFFF"/>
                </a:solidFill>
              </a:rPr>
              <a:t>Terapeuta</a:t>
            </a:r>
            <a:r>
              <a:rPr lang="en-US" sz="1000" dirty="0">
                <a:solidFill>
                  <a:srgbClr val="FFFFFF"/>
                </a:solidFill>
              </a:rPr>
              <a:t> Familiar, </a:t>
            </a:r>
            <a:r>
              <a:rPr lang="en-US" sz="1000" dirty="0" err="1">
                <a:solidFill>
                  <a:srgbClr val="FFFFFF"/>
                </a:solidFill>
              </a:rPr>
              <a:t>acreditada</a:t>
            </a:r>
            <a:r>
              <a:rPr lang="en-US" sz="1000" dirty="0">
                <a:solidFill>
                  <a:srgbClr val="FFFFFF"/>
                </a:solidFill>
              </a:rPr>
              <a:t> </a:t>
            </a:r>
            <a:r>
              <a:rPr lang="en-US" sz="1000" dirty="0" err="1">
                <a:solidFill>
                  <a:srgbClr val="FFFFFF"/>
                </a:solidFill>
              </a:rPr>
              <a:t>por</a:t>
            </a:r>
            <a:r>
              <a:rPr lang="en-US" sz="1000" dirty="0">
                <a:solidFill>
                  <a:srgbClr val="FFFFFF"/>
                </a:solidFill>
              </a:rPr>
              <a:t> FEATF, 2006/2009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000" dirty="0" err="1">
                <a:solidFill>
                  <a:srgbClr val="FFFFFF"/>
                </a:solidFill>
              </a:rPr>
              <a:t>Habilitación</a:t>
            </a:r>
            <a:r>
              <a:rPr lang="en-US" sz="1000" dirty="0">
                <a:solidFill>
                  <a:srgbClr val="FFFFFF"/>
                </a:solidFill>
              </a:rPr>
              <a:t> </a:t>
            </a:r>
            <a:r>
              <a:rPr lang="en-US" sz="1000" dirty="0" err="1">
                <a:solidFill>
                  <a:srgbClr val="FFFFFF"/>
                </a:solidFill>
              </a:rPr>
              <a:t>Psicologo</a:t>
            </a:r>
            <a:r>
              <a:rPr lang="en-US" sz="1000" dirty="0">
                <a:solidFill>
                  <a:srgbClr val="FFFFFF"/>
                </a:solidFill>
              </a:rPr>
              <a:t> </a:t>
            </a:r>
            <a:r>
              <a:rPr lang="en-US" sz="1000" dirty="0" err="1">
                <a:solidFill>
                  <a:srgbClr val="FFFFFF"/>
                </a:solidFill>
              </a:rPr>
              <a:t>Sanitario</a:t>
            </a:r>
            <a:r>
              <a:rPr lang="en-US" sz="1000" dirty="0">
                <a:solidFill>
                  <a:srgbClr val="FFFFFF"/>
                </a:solidFill>
              </a:rPr>
              <a:t> 2015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000" u="sng" dirty="0">
                <a:solidFill>
                  <a:srgbClr val="FFFFFF"/>
                </a:solidFill>
              </a:rPr>
              <a:t>TRAYECTORIA PROFESIONAL:</a:t>
            </a:r>
            <a:endParaRPr lang="en-US" sz="1000" dirty="0">
              <a:solidFill>
                <a:srgbClr val="FFFFFF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000" dirty="0" err="1">
                <a:solidFill>
                  <a:srgbClr val="FFFFFF"/>
                </a:solidFill>
              </a:rPr>
              <a:t>Directora</a:t>
            </a:r>
            <a:r>
              <a:rPr lang="en-US" sz="1000" dirty="0">
                <a:solidFill>
                  <a:srgbClr val="FFFFFF"/>
                </a:solidFill>
              </a:rPr>
              <a:t> del </a:t>
            </a:r>
            <a:r>
              <a:rPr lang="en-US" sz="1000" dirty="0" err="1">
                <a:solidFill>
                  <a:srgbClr val="FFFFFF"/>
                </a:solidFill>
              </a:rPr>
              <a:t>Programa</a:t>
            </a:r>
            <a:r>
              <a:rPr lang="en-US" sz="1000" dirty="0">
                <a:solidFill>
                  <a:srgbClr val="FFFFFF"/>
                </a:solidFill>
              </a:rPr>
              <a:t> </a:t>
            </a:r>
            <a:r>
              <a:rPr lang="en-US" sz="1000" dirty="0" err="1">
                <a:solidFill>
                  <a:srgbClr val="FFFFFF"/>
                </a:solidFill>
              </a:rPr>
              <a:t>Garoé</a:t>
            </a:r>
            <a:r>
              <a:rPr lang="en-US" sz="1000" dirty="0">
                <a:solidFill>
                  <a:srgbClr val="FFFFFF"/>
                </a:solidFill>
              </a:rPr>
              <a:t> </a:t>
            </a:r>
            <a:r>
              <a:rPr lang="en-US" sz="1000" dirty="0" err="1">
                <a:solidFill>
                  <a:srgbClr val="FFFFFF"/>
                </a:solidFill>
              </a:rPr>
              <a:t>en</a:t>
            </a:r>
            <a:r>
              <a:rPr lang="en-US" sz="1000" dirty="0">
                <a:solidFill>
                  <a:srgbClr val="FFFFFF"/>
                </a:solidFill>
              </a:rPr>
              <a:t> Fundación </a:t>
            </a:r>
            <a:r>
              <a:rPr lang="en-US" sz="1000" dirty="0" err="1">
                <a:solidFill>
                  <a:srgbClr val="FFFFFF"/>
                </a:solidFill>
              </a:rPr>
              <a:t>Canaria</a:t>
            </a:r>
            <a:r>
              <a:rPr lang="en-US" sz="1000" dirty="0">
                <a:solidFill>
                  <a:srgbClr val="FFFFFF"/>
                </a:solidFill>
              </a:rPr>
              <a:t> CESICA (2006/2007)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000" dirty="0" err="1">
                <a:solidFill>
                  <a:srgbClr val="FFFFFF"/>
                </a:solidFill>
              </a:rPr>
              <a:t>Directora</a:t>
            </a:r>
            <a:r>
              <a:rPr lang="en-US" sz="1000" dirty="0">
                <a:solidFill>
                  <a:srgbClr val="FFFFFF"/>
                </a:solidFill>
              </a:rPr>
              <a:t> del </a:t>
            </a:r>
            <a:r>
              <a:rPr lang="en-US" sz="1000" dirty="0" err="1">
                <a:solidFill>
                  <a:srgbClr val="FFFFFF"/>
                </a:solidFill>
              </a:rPr>
              <a:t>Programa</a:t>
            </a:r>
            <a:r>
              <a:rPr lang="en-US" sz="1000" dirty="0">
                <a:solidFill>
                  <a:srgbClr val="FFFFFF"/>
                </a:solidFill>
              </a:rPr>
              <a:t> de </a:t>
            </a:r>
            <a:r>
              <a:rPr lang="en-US" sz="1000" dirty="0" err="1">
                <a:solidFill>
                  <a:srgbClr val="FFFFFF"/>
                </a:solidFill>
              </a:rPr>
              <a:t>Evaluación</a:t>
            </a:r>
            <a:r>
              <a:rPr lang="en-US" sz="1000" dirty="0">
                <a:solidFill>
                  <a:srgbClr val="FFFFFF"/>
                </a:solidFill>
              </a:rPr>
              <a:t> y </a:t>
            </a:r>
            <a:r>
              <a:rPr lang="en-US" sz="1000" dirty="0" err="1">
                <a:solidFill>
                  <a:srgbClr val="FFFFFF"/>
                </a:solidFill>
              </a:rPr>
              <a:t>Diagnóstico</a:t>
            </a:r>
            <a:r>
              <a:rPr lang="en-US" sz="1000" dirty="0">
                <a:solidFill>
                  <a:srgbClr val="FFFFFF"/>
                </a:solidFill>
              </a:rPr>
              <a:t> </a:t>
            </a:r>
            <a:r>
              <a:rPr lang="en-US" sz="1000" dirty="0" err="1">
                <a:solidFill>
                  <a:srgbClr val="FFFFFF"/>
                </a:solidFill>
              </a:rPr>
              <a:t>en</a:t>
            </a:r>
            <a:r>
              <a:rPr lang="en-US" sz="1000" dirty="0">
                <a:solidFill>
                  <a:srgbClr val="FFFFFF"/>
                </a:solidFill>
              </a:rPr>
              <a:t> Fundación </a:t>
            </a:r>
            <a:r>
              <a:rPr lang="en-US" sz="1000" dirty="0" err="1">
                <a:solidFill>
                  <a:srgbClr val="FFFFFF"/>
                </a:solidFill>
              </a:rPr>
              <a:t>Canaria</a:t>
            </a:r>
            <a:r>
              <a:rPr lang="en-US" sz="1000" dirty="0">
                <a:solidFill>
                  <a:srgbClr val="FFFFFF"/>
                </a:solidFill>
              </a:rPr>
              <a:t> CESICA (2008)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000" dirty="0" err="1">
                <a:solidFill>
                  <a:srgbClr val="FFFFFF"/>
                </a:solidFill>
              </a:rPr>
              <a:t>Psicoterapia</a:t>
            </a:r>
            <a:r>
              <a:rPr lang="en-US" sz="1000" dirty="0">
                <a:solidFill>
                  <a:srgbClr val="FFFFFF"/>
                </a:solidFill>
              </a:rPr>
              <a:t> Familiar </a:t>
            </a:r>
            <a:r>
              <a:rPr lang="en-US" sz="1000" dirty="0" err="1">
                <a:solidFill>
                  <a:srgbClr val="FFFFFF"/>
                </a:solidFill>
              </a:rPr>
              <a:t>en</a:t>
            </a:r>
            <a:r>
              <a:rPr lang="en-US" sz="1000" dirty="0">
                <a:solidFill>
                  <a:srgbClr val="FFFFFF"/>
                </a:solidFill>
              </a:rPr>
              <a:t> consulta Privada del 2008 al 2014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</a:rPr>
              <a:t>Coordinadora </a:t>
            </a:r>
            <a:r>
              <a:rPr lang="en-US" sz="1000" dirty="0" err="1">
                <a:solidFill>
                  <a:srgbClr val="FFFFFF"/>
                </a:solidFill>
              </a:rPr>
              <a:t>Terapeútica</a:t>
            </a:r>
            <a:r>
              <a:rPr lang="en-US" sz="1000" dirty="0">
                <a:solidFill>
                  <a:srgbClr val="FFFFFF"/>
                </a:solidFill>
              </a:rPr>
              <a:t> de </a:t>
            </a:r>
            <a:r>
              <a:rPr lang="en-US" sz="1000" dirty="0" err="1">
                <a:solidFill>
                  <a:srgbClr val="FFFFFF"/>
                </a:solidFill>
              </a:rPr>
              <a:t>los</a:t>
            </a:r>
            <a:r>
              <a:rPr lang="en-US" sz="1000" dirty="0">
                <a:solidFill>
                  <a:srgbClr val="FFFFFF"/>
                </a:solidFill>
              </a:rPr>
              <a:t> </a:t>
            </a:r>
            <a:r>
              <a:rPr lang="en-US" sz="1000" dirty="0" err="1">
                <a:solidFill>
                  <a:srgbClr val="FFFFFF"/>
                </a:solidFill>
              </a:rPr>
              <a:t>programas</a:t>
            </a:r>
            <a:r>
              <a:rPr lang="en-US" sz="1000" dirty="0">
                <a:solidFill>
                  <a:srgbClr val="FFFFFF"/>
                </a:solidFill>
              </a:rPr>
              <a:t> de </a:t>
            </a:r>
            <a:r>
              <a:rPr lang="en-US" sz="1000" dirty="0" err="1">
                <a:solidFill>
                  <a:srgbClr val="FFFFFF"/>
                </a:solidFill>
              </a:rPr>
              <a:t>Pevención</a:t>
            </a:r>
            <a:r>
              <a:rPr lang="en-US" sz="1000" dirty="0">
                <a:solidFill>
                  <a:srgbClr val="FFFFFF"/>
                </a:solidFill>
              </a:rPr>
              <a:t> e </a:t>
            </a:r>
            <a:r>
              <a:rPr lang="en-US" sz="1000" dirty="0" err="1">
                <a:solidFill>
                  <a:srgbClr val="FFFFFF"/>
                </a:solidFill>
              </a:rPr>
              <a:t>Intervención</a:t>
            </a:r>
            <a:r>
              <a:rPr lang="en-US" sz="1000" dirty="0">
                <a:solidFill>
                  <a:srgbClr val="FFFFFF"/>
                </a:solidFill>
              </a:rPr>
              <a:t> </a:t>
            </a:r>
            <a:r>
              <a:rPr lang="en-US" sz="1000" dirty="0" err="1">
                <a:solidFill>
                  <a:srgbClr val="FFFFFF"/>
                </a:solidFill>
              </a:rPr>
              <a:t>en</a:t>
            </a:r>
            <a:r>
              <a:rPr lang="en-US" sz="1000" dirty="0">
                <a:solidFill>
                  <a:srgbClr val="FFFFFF"/>
                </a:solidFill>
              </a:rPr>
              <a:t> Fundación </a:t>
            </a:r>
            <a:r>
              <a:rPr lang="en-US" sz="1000" dirty="0" err="1">
                <a:solidFill>
                  <a:srgbClr val="FFFFFF"/>
                </a:solidFill>
              </a:rPr>
              <a:t>Canaria</a:t>
            </a:r>
            <a:r>
              <a:rPr lang="en-US" sz="1000" dirty="0">
                <a:solidFill>
                  <a:srgbClr val="FFFFFF"/>
                </a:solidFill>
              </a:rPr>
              <a:t> CESICA (2011/2013)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000" dirty="0" err="1">
                <a:solidFill>
                  <a:srgbClr val="FFFFFF"/>
                </a:solidFill>
              </a:rPr>
              <a:t>Directora</a:t>
            </a:r>
            <a:r>
              <a:rPr lang="en-US" sz="1000" dirty="0">
                <a:solidFill>
                  <a:srgbClr val="FFFFFF"/>
                </a:solidFill>
              </a:rPr>
              <a:t> General </a:t>
            </a:r>
            <a:r>
              <a:rPr lang="en-US" sz="1000" dirty="0" err="1">
                <a:solidFill>
                  <a:srgbClr val="FFFFFF"/>
                </a:solidFill>
              </a:rPr>
              <a:t>en</a:t>
            </a:r>
            <a:r>
              <a:rPr lang="en-US" sz="1000" dirty="0">
                <a:solidFill>
                  <a:srgbClr val="FFFFFF"/>
                </a:solidFill>
              </a:rPr>
              <a:t> Fundación </a:t>
            </a:r>
            <a:r>
              <a:rPr lang="en-US" sz="1000" dirty="0" err="1">
                <a:solidFill>
                  <a:srgbClr val="FFFFFF"/>
                </a:solidFill>
              </a:rPr>
              <a:t>Canaria</a:t>
            </a:r>
            <a:r>
              <a:rPr lang="en-US" sz="1000" dirty="0">
                <a:solidFill>
                  <a:srgbClr val="FFFFFF"/>
                </a:solidFill>
              </a:rPr>
              <a:t> CESICA (2013/</a:t>
            </a:r>
            <a:r>
              <a:rPr lang="en-US" sz="1000" dirty="0" err="1">
                <a:solidFill>
                  <a:srgbClr val="FFFFFF"/>
                </a:solidFill>
              </a:rPr>
              <a:t>actualidad</a:t>
            </a:r>
            <a:r>
              <a:rPr lang="en-US" sz="1000" dirty="0">
                <a:solidFill>
                  <a:srgbClr val="FFFFFF"/>
                </a:solidFill>
              </a:rPr>
              <a:t>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</a:rPr>
              <a:t>Vice-Presidental Estatal de la Asociación Proyecto Hombre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000" dirty="0" err="1">
                <a:solidFill>
                  <a:srgbClr val="FFFFFF"/>
                </a:solidFill>
              </a:rPr>
              <a:t>Miembro</a:t>
            </a:r>
            <a:r>
              <a:rPr lang="en-US" sz="1000" dirty="0">
                <a:solidFill>
                  <a:srgbClr val="FFFFFF"/>
                </a:solidFill>
              </a:rPr>
              <a:t> del la Junta </a:t>
            </a:r>
            <a:r>
              <a:rPr lang="en-US" sz="1000" dirty="0" err="1">
                <a:solidFill>
                  <a:srgbClr val="FFFFFF"/>
                </a:solidFill>
              </a:rPr>
              <a:t>Directiva</a:t>
            </a:r>
            <a:r>
              <a:rPr lang="en-US" sz="1000" dirty="0">
                <a:solidFill>
                  <a:srgbClr val="FFFFFF"/>
                </a:solidFill>
              </a:rPr>
              <a:t> de la Asociación </a:t>
            </a:r>
            <a:r>
              <a:rPr lang="en-US" sz="1000" dirty="0" err="1">
                <a:solidFill>
                  <a:srgbClr val="FFFFFF"/>
                </a:solidFill>
              </a:rPr>
              <a:t>Canaria</a:t>
            </a:r>
            <a:r>
              <a:rPr lang="en-US" sz="1000" dirty="0">
                <a:solidFill>
                  <a:srgbClr val="FFFFFF"/>
                </a:solidFill>
              </a:rPr>
              <a:t> de </a:t>
            </a:r>
            <a:r>
              <a:rPr lang="en-US" sz="1000" dirty="0" err="1">
                <a:solidFill>
                  <a:srgbClr val="FFFFFF"/>
                </a:solidFill>
              </a:rPr>
              <a:t>Terapia</a:t>
            </a:r>
            <a:r>
              <a:rPr lang="en-US" sz="1000" dirty="0">
                <a:solidFill>
                  <a:srgbClr val="FFFFFF"/>
                </a:solidFill>
              </a:rPr>
              <a:t> Familiar (2010/2022)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000" u="sng" dirty="0">
                <a:solidFill>
                  <a:srgbClr val="FFFFFF"/>
                </a:solidFill>
              </a:rPr>
              <a:t>REMUNERACIÓN A ABRIL 2025:</a:t>
            </a:r>
            <a:endParaRPr lang="en-US" sz="1000" dirty="0">
              <a:solidFill>
                <a:srgbClr val="FFFFFF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</a:rPr>
              <a:t>39.106,68 EUROS/AÑO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</a:rPr>
              <a:t>GRUPO 0</a:t>
            </a:r>
          </a:p>
          <a:p>
            <a:pPr marL="0" indent="0">
              <a:lnSpc>
                <a:spcPct val="90000"/>
              </a:lnSpc>
            </a:pPr>
            <a:endParaRPr lang="en-US" sz="100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endParaRPr lang="en-US" sz="5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268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F636E47D68B024980F496AD0671A34C" ma:contentTypeVersion="20" ma:contentTypeDescription="Crear nuevo documento." ma:contentTypeScope="" ma:versionID="d78705e945c8aeae207913da5d072ea3">
  <xsd:schema xmlns:xsd="http://www.w3.org/2001/XMLSchema" xmlns:xs="http://www.w3.org/2001/XMLSchema" xmlns:p="http://schemas.microsoft.com/office/2006/metadata/properties" xmlns:ns2="ff178885-24a9-4f24-b793-681615c37fc8" xmlns:ns3="3b4f5c22-b9eb-4129-8721-3be7a99ffe38" targetNamespace="http://schemas.microsoft.com/office/2006/metadata/properties" ma:root="true" ma:fieldsID="3d960698b861913a236acb7231d3fdcb" ns2:_="" ns3:_="">
    <xsd:import namespace="ff178885-24a9-4f24-b793-681615c37fc8"/>
    <xsd:import namespace="3b4f5c22-b9eb-4129-8721-3be7a99ffe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178885-24a9-4f24-b793-681615c3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ce28b63d-6a65-427c-8020-cbe79d3f10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4f5c22-b9eb-4129-8721-3be7a99ffe3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4c808e9-fc9b-48ad-9ed1-78307bed5694}" ma:internalName="TaxCatchAll" ma:showField="CatchAllData" ma:web="3b4f5c22-b9eb-4129-8721-3be7a99ffe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b4f5c22-b9eb-4129-8721-3be7a99ffe38" xsi:nil="true"/>
    <lcf76f155ced4ddcb4097134ff3c332f xmlns="ff178885-24a9-4f24-b793-681615c37fc8">
      <Terms xmlns="http://schemas.microsoft.com/office/infopath/2007/PartnerControls"/>
    </lcf76f155ced4ddcb4097134ff3c332f>
    <SharedWithUsers xmlns="3b4f5c22-b9eb-4129-8721-3be7a99ffe38">
      <UserInfo>
        <DisplayName>MARIANGEL GUIRADOS CAMPAGNA</DisplayName>
        <AccountId>59</AccountId>
        <AccountType/>
      </UserInfo>
      <UserInfo>
        <DisplayName>Ana Julia Marrero</DisplayName>
        <AccountId>12</AccountId>
        <AccountType/>
      </UserInfo>
      <UserInfo>
        <DisplayName>Maria del Carmen Lázaro</DisplayName>
        <AccountId>11</AccountId>
        <AccountType/>
      </UserInfo>
    </SharedWithUsers>
    <MediaLengthInSeconds xmlns="ff178885-24a9-4f24-b793-681615c37fc8" xsi:nil="true"/>
  </documentManagement>
</p:properties>
</file>

<file path=customXml/itemProps1.xml><?xml version="1.0" encoding="utf-8"?>
<ds:datastoreItem xmlns:ds="http://schemas.openxmlformats.org/officeDocument/2006/customXml" ds:itemID="{4B929B76-9F07-415E-8A8A-F661C7D58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178885-24a9-4f24-b793-681615c37fc8"/>
    <ds:schemaRef ds:uri="3b4f5c22-b9eb-4129-8721-3be7a99ffe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33D95FA-4303-4F05-82BA-F6E6A87049E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7BCD90-3B8F-4A2F-B5C6-C4B8FD5E2B40}">
  <ds:schemaRefs>
    <ds:schemaRef ds:uri="http://schemas.microsoft.com/office/2006/metadata/properties"/>
    <ds:schemaRef ds:uri="http://schemas.microsoft.com/office/infopath/2007/PartnerControls"/>
    <ds:schemaRef ds:uri="3b4f5c22-b9eb-4129-8721-3be7a99ffe38"/>
    <ds:schemaRef ds:uri="ff178885-24a9-4f24-b793-681615c37fc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TF00001243</Template>
  <Application>Microsoft Office PowerPoint</Application>
  <PresentationFormat>Panorámica</PresentationFormat>
  <Slides>1</Slides>
  <Notes>1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Sala de reuniones Ion</vt:lpstr>
      <vt:lpstr>ADMINISTRADORAS Y DIRECTIVAS DIRECTORA GENERAL: MARÍA DEL CARMEN LÁZARO GONZÁLEZ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8</cp:revision>
  <dcterms:created xsi:type="dcterms:W3CDTF">2024-04-07T14:16:15Z</dcterms:created>
  <dcterms:modified xsi:type="dcterms:W3CDTF">2025-07-16T18:21:50Z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0x0101003F636E47D68B024980F496AD0671A34C</vt:lpwstr>
  </property>
  <property fmtid="{D5CDD505-2E9C-101B-9397-08002B2CF9AE}" pid="3" name="Order">
    <vt:r8>101400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activity">
    <vt:lpwstr>{"FileActivityType":"9","FileActivityTimeStamp":"2024-04-08T07:37:48.067Z","FileActivityUsersOnPage":[{"DisplayName":"MARIANGEL GUIRADOS CAMPAGNA","Id":"m.girados@proyectohombrecanarias.com"},{"DisplayName":"Maria del Carmen Lázaro","Id":"maria.lazaro@proyectohombrecanarias.com"},{"DisplayName":"MARIANGEL GUIRADOS CAMPAGNA","Id":"m.girados@proyectohombrecanarias.com"}],"FileActivityNavigationId":null}</vt:lpwstr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</Properties>
</file>