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1560F8-B9A3-3C1A-1FF2-F6FE7498F478}" v="1" dt="2024-04-16T10:21:46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GEL GUIRADOS CAMPAGNA" userId="S::m.girados@proyectohombrecanarias.com::46774065-d81f-499c-a308-4c2cf437c4d8" providerId="AD" clId="Web-{A61AB56F-323F-E09B-2CF7-D16CFB23A43B}"/>
    <pc:docChg chg="addSld modSld">
      <pc:chgData name="MARIANGEL GUIRADOS CAMPAGNA" userId="S::m.girados@proyectohombrecanarias.com::46774065-d81f-499c-a308-4c2cf437c4d8" providerId="AD" clId="Web-{A61AB56F-323F-E09B-2CF7-D16CFB23A43B}" dt="2024-04-08T07:48:34.039" v="5" actId="20577"/>
      <pc:docMkLst>
        <pc:docMk/>
      </pc:docMkLst>
      <pc:sldChg chg="modSp">
        <pc:chgData name="MARIANGEL GUIRADOS CAMPAGNA" userId="S::m.girados@proyectohombrecanarias.com::46774065-d81f-499c-a308-4c2cf437c4d8" providerId="AD" clId="Web-{A61AB56F-323F-E09B-2CF7-D16CFB23A43B}" dt="2024-04-08T07:48:34.039" v="5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A61AB56F-323F-E09B-2CF7-D16CFB23A43B}" dt="2024-04-08T07:48:34.039" v="5" actId="20577"/>
          <ac:spMkLst>
            <pc:docMk/>
            <pc:sldMk cId="356326839" sldId="256"/>
            <ac:spMk id="21" creationId="{3180ACDB-3E6F-84F4-AA0C-E0D516421DC1}"/>
          </ac:spMkLst>
        </pc:spChg>
      </pc:sldChg>
      <pc:sldChg chg="new">
        <pc:chgData name="MARIANGEL GUIRADOS CAMPAGNA" userId="S::m.girados@proyectohombrecanarias.com::46774065-d81f-499c-a308-4c2cf437c4d8" providerId="AD" clId="Web-{A61AB56F-323F-E09B-2CF7-D16CFB23A43B}" dt="2024-04-08T07:42:46.694" v="0"/>
        <pc:sldMkLst>
          <pc:docMk/>
          <pc:sldMk cId="2662465844" sldId="258"/>
        </pc:sldMkLst>
      </pc:sldChg>
    </pc:docChg>
  </pc:docChgLst>
  <pc:docChgLst>
    <pc:chgData name="MARIANGEL GUIRADOS CAMPAGNA" userId="S::m.girados@proyectohombrecanarias.com::46774065-d81f-499c-a308-4c2cf437c4d8" providerId="AD" clId="Web-{EA8A0371-E81F-4C24-DD80-94C4A56B0CC7}"/>
    <pc:docChg chg="modSld">
      <pc:chgData name="MARIANGEL GUIRADOS CAMPAGNA" userId="S::m.girados@proyectohombrecanarias.com::46774065-d81f-499c-a308-4c2cf437c4d8" providerId="AD" clId="Web-{EA8A0371-E81F-4C24-DD80-94C4A56B0CC7}" dt="2024-04-09T11:08:31.052" v="141" actId="20577"/>
      <pc:docMkLst>
        <pc:docMk/>
      </pc:docMkLst>
      <pc:sldChg chg="modSp">
        <pc:chgData name="MARIANGEL GUIRADOS CAMPAGNA" userId="S::m.girados@proyectohombrecanarias.com::46774065-d81f-499c-a308-4c2cf437c4d8" providerId="AD" clId="Web-{EA8A0371-E81F-4C24-DD80-94C4A56B0CC7}" dt="2024-04-09T11:03:55.433" v="83" actId="14100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EA8A0371-E81F-4C24-DD80-94C4A56B0CC7}" dt="2024-04-09T11:03:55.433" v="83" actId="14100"/>
          <ac:spMkLst>
            <pc:docMk/>
            <pc:sldMk cId="356326839" sldId="256"/>
            <ac:spMk id="21" creationId="{3180ACDB-3E6F-84F4-AA0C-E0D516421DC1}"/>
          </ac:spMkLst>
        </pc:spChg>
      </pc:sldChg>
      <pc:sldChg chg="modSp">
        <pc:chgData name="MARIANGEL GUIRADOS CAMPAGNA" userId="S::m.girados@proyectohombrecanarias.com::46774065-d81f-499c-a308-4c2cf437c4d8" providerId="AD" clId="Web-{EA8A0371-E81F-4C24-DD80-94C4A56B0CC7}" dt="2024-04-09T11:08:31.052" v="141" actId="20577"/>
        <pc:sldMkLst>
          <pc:docMk/>
          <pc:sldMk cId="1473678087" sldId="258"/>
        </pc:sldMkLst>
        <pc:spChg chg="mod">
          <ac:chgData name="MARIANGEL GUIRADOS CAMPAGNA" userId="S::m.girados@proyectohombrecanarias.com::46774065-d81f-499c-a308-4c2cf437c4d8" providerId="AD" clId="Web-{EA8A0371-E81F-4C24-DD80-94C4A56B0CC7}" dt="2024-04-09T11:08:31.052" v="141" actId="20577"/>
          <ac:spMkLst>
            <pc:docMk/>
            <pc:sldMk cId="1473678087" sldId="258"/>
            <ac:spMk id="21" creationId="{3180ACDB-3E6F-84F4-AA0C-E0D516421DC1}"/>
          </ac:spMkLst>
        </pc:spChg>
      </pc:sldChg>
    </pc:docChg>
  </pc:docChgLst>
  <pc:docChgLst>
    <pc:chgData name="MARIANGEL GUIRADOS CAMPAGNA" userId="S::m.girados@proyectohombrecanarias.com::46774065-d81f-499c-a308-4c2cf437c4d8" providerId="AD" clId="Web-{D2B9F879-54FD-6239-3DEA-EA1A9DB602A0}"/>
    <pc:docChg chg="addSld delSld modSld">
      <pc:chgData name="MARIANGEL GUIRADOS CAMPAGNA" userId="S::m.girados@proyectohombrecanarias.com::46774065-d81f-499c-a308-4c2cf437c4d8" providerId="AD" clId="Web-{D2B9F879-54FD-6239-3DEA-EA1A9DB602A0}" dt="2024-04-09T11:32:55.736" v="37"/>
      <pc:docMkLst>
        <pc:docMk/>
      </pc:docMkLst>
      <pc:sldChg chg="modSp">
        <pc:chgData name="MARIANGEL GUIRADOS CAMPAGNA" userId="S::m.girados@proyectohombrecanarias.com::46774065-d81f-499c-a308-4c2cf437c4d8" providerId="AD" clId="Web-{D2B9F879-54FD-6239-3DEA-EA1A9DB602A0}" dt="2024-04-09T11:32:39.610" v="35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D2B9F879-54FD-6239-3DEA-EA1A9DB602A0}" dt="2024-04-09T11:32:39.610" v="35" actId="20577"/>
          <ac:spMkLst>
            <pc:docMk/>
            <pc:sldMk cId="356326839" sldId="256"/>
            <ac:spMk id="21" creationId="{3180ACDB-3E6F-84F4-AA0C-E0D516421DC1}"/>
          </ac:spMkLst>
        </pc:spChg>
      </pc:sldChg>
      <pc:sldChg chg="add del">
        <pc:chgData name="MARIANGEL GUIRADOS CAMPAGNA" userId="S::m.girados@proyectohombrecanarias.com::46774065-d81f-499c-a308-4c2cf437c4d8" providerId="AD" clId="Web-{D2B9F879-54FD-6239-3DEA-EA1A9DB602A0}" dt="2024-04-09T11:32:55.736" v="37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5EB438EC-D4F7-77ED-A917-601D7087FCA2}"/>
    <pc:docChg chg="addSld modSld">
      <pc:chgData name="MARIANGEL GUIRADOS CAMPAGNA" userId="S::m.girados@proyectohombrecanarias.com::46774065-d81f-499c-a308-4c2cf437c4d8" providerId="AD" clId="Web-{5EB438EC-D4F7-77ED-A917-601D7087FCA2}" dt="2024-04-07T15:51:36.793" v="1314" actId="20577"/>
      <pc:docMkLst>
        <pc:docMk/>
      </pc:docMkLst>
      <pc:sldChg chg="addSp delSp modSp mod setBg modClrScheme setClrOvrMap chgLayout">
        <pc:chgData name="MARIANGEL GUIRADOS CAMPAGNA" userId="S::m.girados@proyectohombrecanarias.com::46774065-d81f-499c-a308-4c2cf437c4d8" providerId="AD" clId="Web-{5EB438EC-D4F7-77ED-A917-601D7087FCA2}" dt="2024-04-07T15:51:36.793" v="1314" actId="20577"/>
        <pc:sldMkLst>
          <pc:docMk/>
          <pc:sldMk cId="356326839" sldId="256"/>
        </pc:sldMkLst>
        <pc:spChg chg="mod ord">
          <ac:chgData name="MARIANGEL GUIRADOS CAMPAGNA" userId="S::m.girados@proyectohombrecanarias.com::46774065-d81f-499c-a308-4c2cf437c4d8" providerId="AD" clId="Web-{5EB438EC-D4F7-77ED-A917-601D7087FCA2}" dt="2024-04-07T15:20:22.228" v="1171" actId="20577"/>
          <ac:spMkLst>
            <pc:docMk/>
            <pc:sldMk cId="356326839" sldId="256"/>
            <ac:spMk id="2" creationId="{00000000-0000-0000-0000-000000000000}"/>
          </ac:spMkLst>
        </pc:spChg>
        <pc:spChg chg="del mod ord">
          <ac:chgData name="MARIANGEL GUIRADOS CAMPAGNA" userId="S::m.girados@proyectohombrecanarias.com::46774065-d81f-499c-a308-4c2cf437c4d8" providerId="AD" clId="Web-{5EB438EC-D4F7-77ED-A917-601D7087FCA2}" dt="2024-04-07T14:19:31.779" v="46"/>
          <ac:spMkLst>
            <pc:docMk/>
            <pc:sldMk cId="356326839" sldId="256"/>
            <ac:spMk id="3" creationId="{00000000-0000-0000-0000-000000000000}"/>
          </ac:spMkLst>
        </pc:spChg>
        <pc:spChg chg="add del mod ord">
          <ac:chgData name="MARIANGEL GUIRADOS CAMPAGNA" userId="S::m.girados@proyectohombrecanarias.com::46774065-d81f-499c-a308-4c2cf437c4d8" providerId="AD" clId="Web-{5EB438EC-D4F7-77ED-A917-601D7087FCA2}" dt="2024-04-07T14:17:53.700" v="33"/>
          <ac:spMkLst>
            <pc:docMk/>
            <pc:sldMk cId="356326839" sldId="256"/>
            <ac:spMk id="4" creationId="{98D100C2-613F-F3AC-D3ED-2DDA69204D7C}"/>
          </ac:spMkLst>
        </pc:spChg>
        <pc:spChg chg="add del mod ord">
          <ac:chgData name="MARIANGEL GUIRADOS CAMPAGNA" userId="S::m.girados@proyectohombrecanarias.com::46774065-d81f-499c-a308-4c2cf437c4d8" providerId="AD" clId="Web-{5EB438EC-D4F7-77ED-A917-601D7087FCA2}" dt="2024-04-07T14:19:31.779" v="46"/>
          <ac:spMkLst>
            <pc:docMk/>
            <pc:sldMk cId="356326839" sldId="256"/>
            <ac:spMk id="5" creationId="{29340251-F7ED-20DF-D3B5-C66E52F333E3}"/>
          </ac:spMkLst>
        </pc:spChg>
        <pc:spChg chg="add del mod ord">
          <ac:chgData name="MARIANGEL GUIRADOS CAMPAGNA" userId="S::m.girados@proyectohombrecanarias.com::46774065-d81f-499c-a308-4c2cf437c4d8" providerId="AD" clId="Web-{5EB438EC-D4F7-77ED-A917-601D7087FCA2}" dt="2024-04-07T14:20:38.188" v="57"/>
          <ac:spMkLst>
            <pc:docMk/>
            <pc:sldMk cId="356326839" sldId="256"/>
            <ac:spMk id="6" creationId="{9F7227D4-80CC-CC09-2094-3482D1B58AD1}"/>
          </ac:spMkLst>
        </pc:spChg>
        <pc:spChg chg="add del mod ord">
          <ac:chgData name="MARIANGEL GUIRADOS CAMPAGNA" userId="S::m.girados@proyectohombrecanarias.com::46774065-d81f-499c-a308-4c2cf437c4d8" providerId="AD" clId="Web-{5EB438EC-D4F7-77ED-A917-601D7087FCA2}" dt="2024-04-07T15:04:29.706" v="679"/>
          <ac:spMkLst>
            <pc:docMk/>
            <pc:sldMk cId="356326839" sldId="256"/>
            <ac:spMk id="9" creationId="{AE4349A5-3047-2FA1-E941-84AC66081E5B}"/>
          </ac:spMkLst>
        </pc:spChg>
        <pc:spChg chg="add del mod">
          <ac:chgData name="MARIANGEL GUIRADOS CAMPAGNA" userId="S::m.girados@proyectohombrecanarias.com::46774065-d81f-499c-a308-4c2cf437c4d8" providerId="AD" clId="Web-{5EB438EC-D4F7-77ED-A917-601D7087FCA2}" dt="2024-04-07T14:21:08.828" v="63"/>
          <ac:spMkLst>
            <pc:docMk/>
            <pc:sldMk cId="356326839" sldId="256"/>
            <ac:spMk id="13" creationId="{BF631467-5792-BDF3-179A-C4AA18C489CE}"/>
          </ac:spMkLst>
        </pc:spChg>
        <pc:spChg chg="add del mod">
          <ac:chgData name="MARIANGEL GUIRADOS CAMPAGNA" userId="S::m.girados@proyectohombrecanarias.com::46774065-d81f-499c-a308-4c2cf437c4d8" providerId="AD" clId="Web-{5EB438EC-D4F7-77ED-A917-601D7087FCA2}" dt="2024-04-07T14:21:45.547" v="70"/>
          <ac:spMkLst>
            <pc:docMk/>
            <pc:sldMk cId="356326839" sldId="256"/>
            <ac:spMk id="16" creationId="{33EB6B00-9559-3442-0506-755D880C3303}"/>
          </ac:spMkLst>
        </pc:spChg>
        <pc:spChg chg="add del mod">
          <ac:chgData name="MARIANGEL GUIRADOS CAMPAGNA" userId="S::m.girados@proyectohombrecanarias.com::46774065-d81f-499c-a308-4c2cf437c4d8" providerId="AD" clId="Web-{5EB438EC-D4F7-77ED-A917-601D7087FCA2}" dt="2024-04-07T15:04:26.128" v="677"/>
          <ac:spMkLst>
            <pc:docMk/>
            <pc:sldMk cId="356326839" sldId="256"/>
            <ac:spMk id="19" creationId="{35F8D608-C175-36BB-2A09-B1505E97C75E}"/>
          </ac:spMkLst>
        </pc:spChg>
        <pc:spChg chg="add mod">
          <ac:chgData name="MARIANGEL GUIRADOS CAMPAGNA" userId="S::m.girados@proyectohombrecanarias.com::46774065-d81f-499c-a308-4c2cf437c4d8" providerId="AD" clId="Web-{5EB438EC-D4F7-77ED-A917-601D7087FCA2}" dt="2024-04-07T15:51:36.793" v="1314" actId="20577"/>
          <ac:spMkLst>
            <pc:docMk/>
            <pc:sldMk cId="356326839" sldId="256"/>
            <ac:spMk id="21" creationId="{3180ACDB-3E6F-84F4-AA0C-E0D516421DC1}"/>
          </ac:spMkLst>
        </pc:spChg>
        <pc:spChg chg="add">
          <ac:chgData name="MARIANGEL GUIRADOS CAMPAGNA" userId="S::m.girados@proyectohombrecanarias.com::46774065-d81f-499c-a308-4c2cf437c4d8" providerId="AD" clId="Web-{5EB438EC-D4F7-77ED-A917-601D7087FCA2}" dt="2024-04-07T14:27:26.613" v="81"/>
          <ac:spMkLst>
            <pc:docMk/>
            <pc:sldMk cId="356326839" sldId="256"/>
            <ac:spMk id="33" creationId="{079CE317-680B-449C-A423-71C1FE069B4C}"/>
          </ac:spMkLst>
        </pc:spChg>
        <pc:spChg chg="add del">
          <ac:chgData name="MARIANGEL GUIRADOS CAMPAGNA" userId="S::m.girados@proyectohombrecanarias.com::46774065-d81f-499c-a308-4c2cf437c4d8" providerId="AD" clId="Web-{5EB438EC-D4F7-77ED-A917-601D7087FCA2}" dt="2024-04-07T15:04:26.128" v="673"/>
          <ac:spMkLst>
            <pc:docMk/>
            <pc:sldMk cId="356326839" sldId="256"/>
            <ac:spMk id="35" creationId="{38ABDB68-E3D5-448E-97D3-06FFEF680193}"/>
          </ac:spMkLst>
        </pc:spChg>
        <pc:spChg chg="add">
          <ac:chgData name="MARIANGEL GUIRADOS CAMPAGNA" userId="S::m.girados@proyectohombrecanarias.com::46774065-d81f-499c-a308-4c2cf437c4d8" providerId="AD" clId="Web-{5EB438EC-D4F7-77ED-A917-601D7087FCA2}" dt="2024-04-07T14:27:26.613" v="81"/>
          <ac:spMkLst>
            <pc:docMk/>
            <pc:sldMk cId="356326839" sldId="256"/>
            <ac:spMk id="37" creationId="{B8DD7FEB-D9F3-4F5B-982C-36B0664D0205}"/>
          </ac:spMkLst>
        </pc:spChg>
        <pc:spChg chg="add del">
          <ac:chgData name="MARIANGEL GUIRADOS CAMPAGNA" userId="S::m.girados@proyectohombrecanarias.com::46774065-d81f-499c-a308-4c2cf437c4d8" providerId="AD" clId="Web-{5EB438EC-D4F7-77ED-A917-601D7087FCA2}" dt="2024-04-07T15:04:26.128" v="674"/>
          <ac:spMkLst>
            <pc:docMk/>
            <pc:sldMk cId="356326839" sldId="256"/>
            <ac:spMk id="39" creationId="{96BA11E4-0636-4FA9-A836-2A4FB176449A}"/>
          </ac:spMkLst>
        </pc:spChg>
        <pc:spChg chg="add">
          <ac:chgData name="MARIANGEL GUIRADOS CAMPAGNA" userId="S::m.girados@proyectohombrecanarias.com::46774065-d81f-499c-a308-4c2cf437c4d8" providerId="AD" clId="Web-{5EB438EC-D4F7-77ED-A917-601D7087FCA2}" dt="2024-04-07T14:27:26.613" v="81"/>
          <ac:spMkLst>
            <pc:docMk/>
            <pc:sldMk cId="356326839" sldId="256"/>
            <ac:spMk id="41" creationId="{5681882E-BDD0-4311-AF62-E8019628524D}"/>
          </ac:spMkLst>
        </pc:spChg>
        <pc:spChg chg="add">
          <ac:chgData name="MARIANGEL GUIRADOS CAMPAGNA" userId="S::m.girados@proyectohombrecanarias.com::46774065-d81f-499c-a308-4c2cf437c4d8" providerId="AD" clId="Web-{5EB438EC-D4F7-77ED-A917-601D7087FCA2}" dt="2024-04-07T14:27:26.613" v="81"/>
          <ac:spMkLst>
            <pc:docMk/>
            <pc:sldMk cId="356326839" sldId="256"/>
            <ac:spMk id="43" creationId="{EADD3260-4BDA-459B-A162-5E1B897E38FC}"/>
          </ac:spMkLst>
        </pc:spChg>
        <pc:spChg chg="add del">
          <ac:chgData name="MARIANGEL GUIRADOS CAMPAGNA" userId="S::m.girados@proyectohombrecanarias.com::46774065-d81f-499c-a308-4c2cf437c4d8" providerId="AD" clId="Web-{5EB438EC-D4F7-77ED-A917-601D7087FCA2}" dt="2024-04-07T15:04:26.128" v="675"/>
          <ac:spMkLst>
            <pc:docMk/>
            <pc:sldMk cId="356326839" sldId="256"/>
            <ac:spMk id="45" creationId="{283DA7DD-CA37-4ED7-8710-48E56B063BA4}"/>
          </ac:spMkLst>
        </pc:spChg>
        <pc:spChg chg="add del">
          <ac:chgData name="MARIANGEL GUIRADOS CAMPAGNA" userId="S::m.girados@proyectohombrecanarias.com::46774065-d81f-499c-a308-4c2cf437c4d8" providerId="AD" clId="Web-{5EB438EC-D4F7-77ED-A917-601D7087FCA2}" dt="2024-04-07T15:04:26.128" v="676"/>
          <ac:spMkLst>
            <pc:docMk/>
            <pc:sldMk cId="356326839" sldId="256"/>
            <ac:spMk id="47" creationId="{B92F2E3C-66CD-4DEB-BA14-2A5912B65A21}"/>
          </ac:spMkLst>
        </pc:spChg>
        <pc:grpChg chg="add del">
          <ac:chgData name="MARIANGEL GUIRADOS CAMPAGNA" userId="S::m.girados@proyectohombrecanarias.com::46774065-d81f-499c-a308-4c2cf437c4d8" providerId="AD" clId="Web-{5EB438EC-D4F7-77ED-A917-601D7087FCA2}" dt="2024-04-07T15:04:26.128" v="672"/>
          <ac:grpSpMkLst>
            <pc:docMk/>
            <pc:sldMk cId="356326839" sldId="256"/>
            <ac:grpSpMk id="22" creationId="{DDA34B8A-FA8D-4E16-AD72-7B60B1C2582A}"/>
          </ac:grpSpMkLst>
        </pc:grpChg>
        <pc:picChg chg="add del mod ord">
          <ac:chgData name="MARIANGEL GUIRADOS CAMPAGNA" userId="S::m.girados@proyectohombrecanarias.com::46774065-d81f-499c-a308-4c2cf437c4d8" providerId="AD" clId="Web-{5EB438EC-D4F7-77ED-A917-601D7087FCA2}" dt="2024-04-07T14:18:32.732" v="40"/>
          <ac:picMkLst>
            <pc:docMk/>
            <pc:sldMk cId="356326839" sldId="256"/>
            <ac:picMk id="7" creationId="{6393783F-5A15-10FD-3F02-BBE9624E0EC9}"/>
          </ac:picMkLst>
        </pc:picChg>
        <pc:picChg chg="add del mod">
          <ac:chgData name="MARIANGEL GUIRADOS CAMPAGNA" userId="S::m.girados@proyectohombrecanarias.com::46774065-d81f-499c-a308-4c2cf437c4d8" providerId="AD" clId="Web-{5EB438EC-D4F7-77ED-A917-601D7087FCA2}" dt="2024-04-07T14:19:58.984" v="56"/>
          <ac:picMkLst>
            <pc:docMk/>
            <pc:sldMk cId="356326839" sldId="256"/>
            <ac:picMk id="10" creationId="{E176ECC3-7B87-A2B9-CE99-220AC417D0E9}"/>
          </ac:picMkLst>
        </pc:picChg>
        <pc:picChg chg="add del mod ord">
          <ac:chgData name="MARIANGEL GUIRADOS CAMPAGNA" userId="S::m.girados@proyectohombrecanarias.com::46774065-d81f-499c-a308-4c2cf437c4d8" providerId="AD" clId="Web-{5EB438EC-D4F7-77ED-A917-601D7087FCA2}" dt="2024-04-07T14:20:55.485" v="61"/>
          <ac:picMkLst>
            <pc:docMk/>
            <pc:sldMk cId="356326839" sldId="256"/>
            <ac:picMk id="11" creationId="{B365E5D4-848C-0CB4-9783-8C64C1388CE3}"/>
          </ac:picMkLst>
        </pc:picChg>
        <pc:picChg chg="add del mod ord">
          <ac:chgData name="MARIANGEL GUIRADOS CAMPAGNA" userId="S::m.girados@proyectohombrecanarias.com::46774065-d81f-499c-a308-4c2cf437c4d8" providerId="AD" clId="Web-{5EB438EC-D4F7-77ED-A917-601D7087FCA2}" dt="2024-04-07T14:21:19.328" v="64"/>
          <ac:picMkLst>
            <pc:docMk/>
            <pc:sldMk cId="356326839" sldId="256"/>
            <ac:picMk id="14" creationId="{22E943AD-F948-9187-0C97-3142E6B31FD3}"/>
          </ac:picMkLst>
        </pc:picChg>
        <pc:picChg chg="add mod ord">
          <ac:chgData name="MARIANGEL GUIRADOS CAMPAGNA" userId="S::m.girados@proyectohombrecanarias.com::46774065-d81f-499c-a308-4c2cf437c4d8" providerId="AD" clId="Web-{5EB438EC-D4F7-77ED-A917-601D7087FCA2}" dt="2024-04-07T15:23:08.979" v="1179" actId="14100"/>
          <ac:picMkLst>
            <pc:docMk/>
            <pc:sldMk cId="356326839" sldId="256"/>
            <ac:picMk id="17" creationId="{EDAD4DCB-27E6-92D3-C15B-348699EFD7E0}"/>
          </ac:picMkLst>
        </pc:picChg>
      </pc:sldChg>
      <pc:sldChg chg="addSp delSp modSp add replId">
        <pc:chgData name="MARIANGEL GUIRADOS CAMPAGNA" userId="S::m.girados@proyectohombrecanarias.com::46774065-d81f-499c-a308-4c2cf437c4d8" providerId="AD" clId="Web-{5EB438EC-D4F7-77ED-A917-601D7087FCA2}" dt="2024-04-07T15:51:24.308" v="1313" actId="20577"/>
        <pc:sldMkLst>
          <pc:docMk/>
          <pc:sldMk cId="2733949835" sldId="257"/>
        </pc:sldMkLst>
        <pc:spChg chg="mod">
          <ac:chgData name="MARIANGEL GUIRADOS CAMPAGNA" userId="S::m.girados@proyectohombrecanarias.com::46774065-d81f-499c-a308-4c2cf437c4d8" providerId="AD" clId="Web-{5EB438EC-D4F7-77ED-A917-601D7087FCA2}" dt="2024-04-07T15:23:42.011" v="1183" actId="14100"/>
          <ac:spMkLst>
            <pc:docMk/>
            <pc:sldMk cId="2733949835" sldId="257"/>
            <ac:spMk id="2" creationId="{00000000-0000-0000-0000-000000000000}"/>
          </ac:spMkLst>
        </pc:spChg>
        <pc:spChg chg="add del mod">
          <ac:chgData name="MARIANGEL GUIRADOS CAMPAGNA" userId="S::m.girados@proyectohombrecanarias.com::46774065-d81f-499c-a308-4c2cf437c4d8" providerId="AD" clId="Web-{5EB438EC-D4F7-77ED-A917-601D7087FCA2}" dt="2024-04-07T14:30:56.209" v="168"/>
          <ac:spMkLst>
            <pc:docMk/>
            <pc:sldMk cId="2733949835" sldId="257"/>
            <ac:spMk id="4" creationId="{0CAEBE66-0091-F051-5BBE-D4F2F02BB70A}"/>
          </ac:spMkLst>
        </pc:spChg>
        <pc:spChg chg="mod">
          <ac:chgData name="MARIANGEL GUIRADOS CAMPAGNA" userId="S::m.girados@proyectohombrecanarias.com::46774065-d81f-499c-a308-4c2cf437c4d8" providerId="AD" clId="Web-{5EB438EC-D4F7-77ED-A917-601D7087FCA2}" dt="2024-04-07T15:51:24.308" v="1313" actId="20577"/>
          <ac:spMkLst>
            <pc:docMk/>
            <pc:sldMk cId="2733949835" sldId="257"/>
            <ac:spMk id="9" creationId="{AE4349A5-3047-2FA1-E941-84AC66081E5B}"/>
          </ac:spMkLst>
        </pc:spChg>
        <pc:picChg chg="add mod ord">
          <ac:chgData name="MARIANGEL GUIRADOS CAMPAGNA" userId="S::m.girados@proyectohombrecanarias.com::46774065-d81f-499c-a308-4c2cf437c4d8" providerId="AD" clId="Web-{5EB438EC-D4F7-77ED-A917-601D7087FCA2}" dt="2024-04-07T15:23:19.776" v="1181" actId="14100"/>
          <ac:picMkLst>
            <pc:docMk/>
            <pc:sldMk cId="2733949835" sldId="257"/>
            <ac:picMk id="5" creationId="{8FFC7D48-4960-2C64-2628-6856C658523C}"/>
          </ac:picMkLst>
        </pc:picChg>
        <pc:picChg chg="del">
          <ac:chgData name="MARIANGEL GUIRADOS CAMPAGNA" userId="S::m.girados@proyectohombrecanarias.com::46774065-d81f-499c-a308-4c2cf437c4d8" providerId="AD" clId="Web-{5EB438EC-D4F7-77ED-A917-601D7087FCA2}" dt="2024-04-07T14:30:40.958" v="167"/>
          <ac:picMkLst>
            <pc:docMk/>
            <pc:sldMk cId="2733949835" sldId="257"/>
            <ac:picMk id="17" creationId="{EDAD4DCB-27E6-92D3-C15B-348699EFD7E0}"/>
          </ac:picMkLst>
        </pc:picChg>
      </pc:sldChg>
    </pc:docChg>
  </pc:docChgLst>
  <pc:docChgLst>
    <pc:chgData name="MARIANGEL GUIRADOS CAMPAGNA" userId="S::m.girados@proyectohombrecanarias.com::46774065-d81f-499c-a308-4c2cf437c4d8" providerId="AD" clId="Web-{3464D63C-6850-72BA-29CE-243579EF602C}"/>
    <pc:docChg chg="delSld modSld addMainMaster delMainMaster">
      <pc:chgData name="MARIANGEL GUIRADOS CAMPAGNA" userId="S::m.girados@proyectohombrecanarias.com::46774065-d81f-499c-a308-4c2cf437c4d8" providerId="AD" clId="Web-{3464D63C-6850-72BA-29CE-243579EF602C}" dt="2024-04-08T17:57:48.975" v="119" actId="20577"/>
      <pc:docMkLst>
        <pc:docMk/>
      </pc:docMkLst>
      <pc:sldChg chg="addSp delSp modSp mod modClrScheme delDesignElem chgLayout">
        <pc:chgData name="MARIANGEL GUIRADOS CAMPAGNA" userId="S::m.girados@proyectohombrecanarias.com::46774065-d81f-499c-a308-4c2cf437c4d8" providerId="AD" clId="Web-{3464D63C-6850-72BA-29CE-243579EF602C}" dt="2024-04-08T17:57:00.037" v="112"/>
        <pc:sldMkLst>
          <pc:docMk/>
          <pc:sldMk cId="356326839" sldId="256"/>
        </pc:sldMkLst>
        <pc:spChg chg="mod ord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2" creationId="{00000000-0000-0000-0000-000000000000}"/>
          </ac:spMkLst>
        </pc:spChg>
        <pc:spChg chg="add mod ord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4" creationId="{943B98A3-0A88-0836-25CF-CD6CF24208B4}"/>
          </ac:spMkLst>
        </pc:spChg>
        <pc:spChg chg="mod ord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21" creationId="{3180ACDB-3E6F-84F4-AA0C-E0D516421DC1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33" creationId="{079CE317-680B-449C-A423-71C1FE069B4C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35" creationId="{38ABDB68-E3D5-448E-97D3-06FFEF680193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37" creationId="{B8DD7FEB-D9F3-4F5B-982C-36B0664D0205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39" creationId="{96BA11E4-0636-4FA9-A836-2A4FB176449A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41" creationId="{5681882E-BDD0-4311-AF62-E8019628524D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43" creationId="{EADD3260-4BDA-459B-A162-5E1B897E38FC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45" creationId="{283DA7DD-CA37-4ED7-8710-48E56B063BA4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356326839" sldId="256"/>
            <ac:spMk id="47" creationId="{B92F2E3C-66CD-4DEB-BA14-2A5912B65A21}"/>
          </ac:spMkLst>
        </pc:spChg>
        <pc:gr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grpSpMkLst>
            <pc:docMk/>
            <pc:sldMk cId="356326839" sldId="256"/>
            <ac:grpSpMk id="22" creationId="{DDA34B8A-FA8D-4E16-AD72-7B60B1C2582A}"/>
          </ac:grpSpMkLst>
        </pc:grpChg>
        <pc:picChg chg="del">
          <ac:chgData name="MARIANGEL GUIRADOS CAMPAGNA" userId="S::m.girados@proyectohombrecanarias.com::46774065-d81f-499c-a308-4c2cf437c4d8" providerId="AD" clId="Web-{3464D63C-6850-72BA-29CE-243579EF602C}" dt="2024-04-08T17:56:17.678" v="108"/>
          <ac:picMkLst>
            <pc:docMk/>
            <pc:sldMk cId="356326839" sldId="256"/>
            <ac:picMk id="17" creationId="{EDAD4DCB-27E6-92D3-C15B-348699EFD7E0}"/>
          </ac:picMkLst>
        </pc:picChg>
      </pc:sldChg>
      <pc:sldChg chg="addSp delSp modSp mod setBg modClrScheme delDesignElem chgLayout">
        <pc:chgData name="MARIANGEL GUIRADOS CAMPAGNA" userId="S::m.girados@proyectohombrecanarias.com::46774065-d81f-499c-a308-4c2cf437c4d8" providerId="AD" clId="Web-{3464D63C-6850-72BA-29CE-243579EF602C}" dt="2024-04-08T17:57:48.975" v="119" actId="20577"/>
        <pc:sldMkLst>
          <pc:docMk/>
          <pc:sldMk cId="2733949835" sldId="257"/>
        </pc:sldMkLst>
        <pc:spChg chg="mod ord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2" creationId="{00000000-0000-0000-0000-000000000000}"/>
          </ac:spMkLst>
        </pc:spChg>
        <pc:spChg chg="add del mod">
          <ac:chgData name="MARIANGEL GUIRADOS CAMPAGNA" userId="S::m.girados@proyectohombrecanarias.com::46774065-d81f-499c-a308-4c2cf437c4d8" providerId="AD" clId="Web-{3464D63C-6850-72BA-29CE-243579EF602C}" dt="2024-04-08T17:49:21.501" v="7"/>
          <ac:spMkLst>
            <pc:docMk/>
            <pc:sldMk cId="2733949835" sldId="257"/>
            <ac:spMk id="4" creationId="{EA92875C-74D5-37F2-6499-224EC2C73034}"/>
          </ac:spMkLst>
        </pc:spChg>
        <pc:spChg chg="mod ord">
          <ac:chgData name="MARIANGEL GUIRADOS CAMPAGNA" userId="S::m.girados@proyectohombrecanarias.com::46774065-d81f-499c-a308-4c2cf437c4d8" providerId="AD" clId="Web-{3464D63C-6850-72BA-29CE-243579EF602C}" dt="2024-04-08T17:57:48.975" v="119" actId="20577"/>
          <ac:spMkLst>
            <pc:docMk/>
            <pc:sldMk cId="2733949835" sldId="257"/>
            <ac:spMk id="9" creationId="{AE4349A5-3047-2FA1-E941-84AC66081E5B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33" creationId="{079CE317-680B-449C-A423-71C1FE069B4C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35" creationId="{38ABDB68-E3D5-448E-97D3-06FFEF680193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37" creationId="{B8DD7FEB-D9F3-4F5B-982C-36B0664D0205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39" creationId="{96BA11E4-0636-4FA9-A836-2A4FB176449A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41" creationId="{5681882E-BDD0-4311-AF62-E8019628524D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43" creationId="{EADD3260-4BDA-459B-A162-5E1B897E38FC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45" creationId="{283DA7DD-CA37-4ED7-8710-48E56B063BA4}"/>
          </ac:spMkLst>
        </pc:spChg>
        <pc:spChg chg="del">
          <ac:chgData name="MARIANGEL GUIRADOS CAMPAGNA" userId="S::m.girados@proyectohombrecanarias.com::46774065-d81f-499c-a308-4c2cf437c4d8" providerId="AD" clId="Web-{3464D63C-6850-72BA-29CE-243579EF602C}" dt="2024-04-08T17:50:25.142" v="17"/>
          <ac:spMkLst>
            <pc:docMk/>
            <pc:sldMk cId="2733949835" sldId="257"/>
            <ac:spMk id="47" creationId="{B92F2E3C-66CD-4DEB-BA14-2A5912B65A21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63" creationId="{59647F54-801D-44AB-8284-EDDFF7763139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65" creationId="{89EA2611-DCBA-4E97-A2B2-9A466E76BDA4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67" creationId="{FD2669AB-35DB-41EC-BE9C-DA80B60A3280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69" creationId="{BBC615D1-6E12-40EF-915B-316CFDB550D5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71" creationId="{B9797D36-DE1E-47CD-881A-6C1F5828261B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73" creationId="{4A2FAF1F-F462-46AF-A9E6-CC93C4E2C359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75" creationId="{7146BED8-BAE9-42C5-A3DD-7B946445DB8C}"/>
          </ac:spMkLst>
        </pc:spChg>
        <pc:s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spMkLst>
            <pc:docMk/>
            <pc:sldMk cId="2733949835" sldId="257"/>
            <ac:spMk id="77" creationId="{15765FE8-B62F-41E4-A73C-74C91A8FD945}"/>
          </ac:spMkLst>
        </pc:spChg>
        <pc:grpChg chg="del">
          <ac:chgData name="MARIANGEL GUIRADOS CAMPAGNA" userId="S::m.girados@proyectohombrecanarias.com::46774065-d81f-499c-a308-4c2cf437c4d8" providerId="AD" clId="Web-{3464D63C-6850-72BA-29CE-243579EF602C}" dt="2024-04-08T17:50:25.142" v="17"/>
          <ac:grpSpMkLst>
            <pc:docMk/>
            <pc:sldMk cId="2733949835" sldId="257"/>
            <ac:grpSpMk id="22" creationId="{DDA34B8A-FA8D-4E16-AD72-7B60B1C2582A}"/>
          </ac:grpSpMkLst>
        </pc:grpChg>
        <pc:grpChg chg="add del">
          <ac:chgData name="MARIANGEL GUIRADOS CAMPAGNA" userId="S::m.girados@proyectohombrecanarias.com::46774065-d81f-499c-a308-4c2cf437c4d8" providerId="AD" clId="Web-{3464D63C-6850-72BA-29CE-243579EF602C}" dt="2024-04-08T17:57:00.037" v="112"/>
          <ac:grpSpMkLst>
            <pc:docMk/>
            <pc:sldMk cId="2733949835" sldId="257"/>
            <ac:grpSpMk id="52" creationId="{FAEF28A3-012D-4640-B8B8-1EF6EAF7233B}"/>
          </ac:grpSpMkLst>
        </pc:grpChg>
        <pc:picChg chg="del">
          <ac:chgData name="MARIANGEL GUIRADOS CAMPAGNA" userId="S::m.girados@proyectohombrecanarias.com::46774065-d81f-499c-a308-4c2cf437c4d8" providerId="AD" clId="Web-{3464D63C-6850-72BA-29CE-243579EF602C}" dt="2024-04-08T17:47:39" v="6"/>
          <ac:picMkLst>
            <pc:docMk/>
            <pc:sldMk cId="2733949835" sldId="257"/>
            <ac:picMk id="5" creationId="{8FFC7D48-4960-2C64-2628-6856C658523C}"/>
          </ac:picMkLst>
        </pc:picChg>
        <pc:picChg chg="add mod ord">
          <ac:chgData name="MARIANGEL GUIRADOS CAMPAGNA" userId="S::m.girados@proyectohombrecanarias.com::46774065-d81f-499c-a308-4c2cf437c4d8" providerId="AD" clId="Web-{3464D63C-6850-72BA-29CE-243579EF602C}" dt="2024-04-08T17:57:00.037" v="112"/>
          <ac:picMkLst>
            <pc:docMk/>
            <pc:sldMk cId="2733949835" sldId="257"/>
            <ac:picMk id="6" creationId="{11AEA75E-BCCB-E65A-A5B7-A6145B18AF72}"/>
          </ac:picMkLst>
        </pc:picChg>
      </pc:sldChg>
      <pc:sldChg chg="del">
        <pc:chgData name="MARIANGEL GUIRADOS CAMPAGNA" userId="S::m.girados@proyectohombrecanarias.com::46774065-d81f-499c-a308-4c2cf437c4d8" providerId="AD" clId="Web-{3464D63C-6850-72BA-29CE-243579EF602C}" dt="2024-04-08T17:41:21.434" v="0"/>
        <pc:sldMkLst>
          <pc:docMk/>
          <pc:sldMk cId="2662465844" sldId="258"/>
        </pc:sldMkLst>
      </pc:sldChg>
      <pc:sldMasterChg chg="add del addSldLayout delSldLayout">
        <pc:chgData name="MARIANGEL GUIRADOS CAMPAGNA" userId="S::m.girados@proyectohombrecanarias.com::46774065-d81f-499c-a308-4c2cf437c4d8" providerId="AD" clId="Web-{3464D63C-6850-72BA-29CE-243579EF602C}" dt="2024-04-08T17:57:00.037" v="112"/>
        <pc:sldMasterMkLst>
          <pc:docMk/>
          <pc:sldMasterMk cId="0" sldId="2147483648"/>
        </pc:sldMasterMkLst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4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0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3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4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5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6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8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5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1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7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8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69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0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2"/>
          </pc:sldLayoutMkLst>
        </pc:sldLayoutChg>
        <pc:sldLayoutChg chg="add del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0" sldId="2147483648"/>
            <pc:sldLayoutMk cId="0" sldId="2147483673"/>
          </pc:sldLayoutMkLst>
        </pc:sldLayoutChg>
      </pc:sldMasterChg>
      <pc:sldMasterChg chg="add del addSldLayout delSldLayout modSldLayout">
        <pc:chgData name="MARIANGEL GUIRADOS CAMPAGNA" userId="S::m.girados@proyectohombrecanarias.com::46774065-d81f-499c-a308-4c2cf437c4d8" providerId="AD" clId="Web-{3464D63C-6850-72BA-29CE-243579EF602C}" dt="2024-04-08T17:57:00.037" v="112"/>
        <pc:sldMasterMkLst>
          <pc:docMk/>
          <pc:sldMasterMk cId="4198040575" sldId="2147483674"/>
        </pc:sldMasterMkLst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754383386" sldId="214748367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056730165" sldId="214748367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676303054" sldId="214748367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051336476" sldId="214748367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028631259" sldId="214748367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699702004" sldId="214748368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904254043" sldId="2147483681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078583779" sldId="2147483682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784293823" sldId="214748368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738478114" sldId="214748368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088081396" sldId="214748368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3155038324" sldId="214748368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1884274201" sldId="214748368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3975157257" sldId="214748368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4245751250" sldId="214748368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2300706969" sldId="214748369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7:00.037" v="112"/>
          <pc:sldLayoutMkLst>
            <pc:docMk/>
            <pc:sldMasterMk cId="4198040575" sldId="2147483674"/>
            <pc:sldLayoutMk cId="520629189" sldId="2147483691"/>
          </pc:sldLayoutMkLst>
        </pc:sldLayoutChg>
      </pc:sldMasterChg>
      <pc:sldMasterChg chg="add del addSldLayout delSldLayout modSldLayout">
        <pc:chgData name="MARIANGEL GUIRADOS CAMPAGNA" userId="S::m.girados@proyectohombrecanarias.com::46774065-d81f-499c-a308-4c2cf437c4d8" providerId="AD" clId="Web-{3464D63C-6850-72BA-29CE-243579EF602C}" dt="2024-04-08T17:56:58.428" v="111"/>
        <pc:sldMasterMkLst>
          <pc:docMk/>
          <pc:sldMasterMk cId="4016150662" sldId="2147483692"/>
        </pc:sldMasterMkLst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838555757" sldId="214748369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82554612" sldId="214748369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989207421" sldId="214748369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190825299" sldId="214748369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842851642" sldId="214748369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435638131" sldId="214748369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93982083" sldId="2147483699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529540882" sldId="2147483700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985990536" sldId="2147483701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546058254" sldId="2147483702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1724532190" sldId="2147483703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240912181" sldId="2147483704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995193051" sldId="2147483705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719182746" sldId="2147483706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3169164426" sldId="2147483707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4122847281" sldId="2147483708"/>
          </pc:sldLayoutMkLst>
        </pc:sldLayoutChg>
        <pc:sldLayoutChg chg="add del mod replId">
          <pc:chgData name="MARIANGEL GUIRADOS CAMPAGNA" userId="S::m.girados@proyectohombrecanarias.com::46774065-d81f-499c-a308-4c2cf437c4d8" providerId="AD" clId="Web-{3464D63C-6850-72BA-29CE-243579EF602C}" dt="2024-04-08T17:56:58.428" v="111"/>
          <pc:sldLayoutMkLst>
            <pc:docMk/>
            <pc:sldMasterMk cId="4016150662" sldId="2147483692"/>
            <pc:sldLayoutMk cId="2839408135" sldId="2147483709"/>
          </pc:sldLayoutMkLst>
        </pc:sldLayoutChg>
      </pc:sldMasterChg>
    </pc:docChg>
  </pc:docChgLst>
  <pc:docChgLst>
    <pc:chgData name="MARIANGEL GUIRADOS CAMPAGNA" userId="S::m.girados@proyectohombrecanarias.com::46774065-d81f-499c-a308-4c2cf437c4d8" providerId="AD" clId="Web-{85518F02-D5E5-DEEC-B89C-4240345A8B18}"/>
    <pc:docChg chg="modSld">
      <pc:chgData name="MARIANGEL GUIRADOS CAMPAGNA" userId="S::m.girados@proyectohombrecanarias.com::46774065-d81f-499c-a308-4c2cf437c4d8" providerId="AD" clId="Web-{85518F02-D5E5-DEEC-B89C-4240345A8B18}" dt="2024-04-09T09:51:38.019" v="369" actId="14100"/>
      <pc:docMkLst>
        <pc:docMk/>
      </pc:docMkLst>
      <pc:sldChg chg="addSp delSp modSp mod setBg">
        <pc:chgData name="MARIANGEL GUIRADOS CAMPAGNA" userId="S::m.girados@proyectohombrecanarias.com::46774065-d81f-499c-a308-4c2cf437c4d8" providerId="AD" clId="Web-{85518F02-D5E5-DEEC-B89C-4240345A8B18}" dt="2024-04-09T09:51:16.206" v="366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85518F02-D5E5-DEEC-B89C-4240345A8B18}" dt="2024-04-09T09:51:16.206" v="366" actId="20577"/>
          <ac:spMkLst>
            <pc:docMk/>
            <pc:sldMk cId="356326839" sldId="256"/>
            <ac:spMk id="2" creationId="{00000000-0000-0000-0000-000000000000}"/>
          </ac:spMkLst>
        </pc:spChg>
        <pc:spChg chg="del mod">
          <ac:chgData name="MARIANGEL GUIRADOS CAMPAGNA" userId="S::m.girados@proyectohombrecanarias.com::46774065-d81f-499c-a308-4c2cf437c4d8" providerId="AD" clId="Web-{85518F02-D5E5-DEEC-B89C-4240345A8B18}" dt="2024-04-09T09:14:46.893" v="1"/>
          <ac:spMkLst>
            <pc:docMk/>
            <pc:sldMk cId="356326839" sldId="256"/>
            <ac:spMk id="4" creationId="{943B98A3-0A88-0836-25CF-CD6CF24208B4}"/>
          </ac:spMkLst>
        </pc:spChg>
        <pc:spChg chg="mod ord">
          <ac:chgData name="MARIANGEL GUIRADOS CAMPAGNA" userId="S::m.girados@proyectohombrecanarias.com::46774065-d81f-499c-a308-4c2cf437c4d8" providerId="AD" clId="Web-{85518F02-D5E5-DEEC-B89C-4240345A8B18}" dt="2024-04-09T09:48:59.545" v="343" actId="20577"/>
          <ac:spMkLst>
            <pc:docMk/>
            <pc:sldMk cId="356326839" sldId="256"/>
            <ac:spMk id="21" creationId="{3180ACDB-3E6F-84F4-AA0C-E0D516421DC1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33" creationId="{079CE317-680B-449C-A423-71C1FE069B4C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35" creationId="{38ABDB68-E3D5-448E-97D3-06FFEF680193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37" creationId="{B8DD7FEB-D9F3-4F5B-982C-36B0664D0205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39" creationId="{96BA11E4-0636-4FA9-A836-2A4FB176449A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41" creationId="{5681882E-BDD0-4311-AF62-E8019628524D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43" creationId="{EADD3260-4BDA-459B-A162-5E1B897E38FC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45" creationId="{283DA7DD-CA37-4ED7-8710-48E56B063BA4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47" creationId="{B92F2E3C-66CD-4DEB-BA14-2A5912B65A21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63" creationId="{079CE317-680B-449C-A423-71C1FE069B4C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65" creationId="{F70C2B8F-6B1B-46D5-86E6-40F36C695FC2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67" creationId="{DB521824-592C-476A-AB0A-CA0C6D1F3407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69" creationId="{A2749EFA-8EE4-4EB8-9424-8E593B9320AD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71" creationId="{B5C860C9-D4F9-4350-80DA-0D1CD36C7741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spMkLst>
            <pc:docMk/>
            <pc:sldMk cId="356326839" sldId="256"/>
            <ac:spMk id="73" creationId="{538A90C8-AE0E-4EBA-9AF8-EEDB206020E0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75" creationId="{15765FE8-B62F-41E4-A73C-74C91A8FD945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77" creationId="{59647F54-801D-44AB-8284-EDDFF7763139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78" creationId="{89EA2611-DCBA-4E97-A2B2-9A466E76BDA4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79" creationId="{BBC615D1-6E12-40EF-915B-316CFDB550D5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80" creationId="{B9797D36-DE1E-47CD-881A-6C1F5828261B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81" creationId="{4A2FAF1F-F462-46AF-A9E6-CC93C4E2C359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16.974" v="11"/>
          <ac:spMkLst>
            <pc:docMk/>
            <pc:sldMk cId="356326839" sldId="256"/>
            <ac:spMk id="82" creationId="{7146BED8-BAE9-42C5-A3DD-7B946445DB8C}"/>
          </ac:spMkLst>
        </pc:spChg>
        <pc:grpChg chg="add del">
          <ac:chgData name="MARIANGEL GUIRADOS CAMPAGNA" userId="S::m.girados@proyectohombrecanarias.com::46774065-d81f-499c-a308-4c2cf437c4d8" providerId="AD" clId="Web-{85518F02-D5E5-DEEC-B89C-4240345A8B18}" dt="2024-04-09T09:16:16.974" v="11"/>
          <ac:grpSpMkLst>
            <pc:docMk/>
            <pc:sldMk cId="356326839" sldId="256"/>
            <ac:grpSpMk id="22" creationId="{DDA34B8A-FA8D-4E16-AD72-7B60B1C2582A}"/>
          </ac:grpSpMkLst>
        </pc:grpChg>
        <pc:grpChg chg="add del">
          <ac:chgData name="MARIANGEL GUIRADOS CAMPAGNA" userId="S::m.girados@proyectohombrecanarias.com::46774065-d81f-499c-a308-4c2cf437c4d8" providerId="AD" clId="Web-{85518F02-D5E5-DEEC-B89C-4240345A8B18}" dt="2024-04-09T09:16:16.912" v="10"/>
          <ac:grpSpMkLst>
            <pc:docMk/>
            <pc:sldMk cId="356326839" sldId="256"/>
            <ac:grpSpMk id="52" creationId="{DDA34B8A-FA8D-4E16-AD72-7B60B1C2582A}"/>
          </ac:grpSpMkLst>
        </pc:grpChg>
        <pc:grpChg chg="add">
          <ac:chgData name="MARIANGEL GUIRADOS CAMPAGNA" userId="S::m.girados@proyectohombrecanarias.com::46774065-d81f-499c-a308-4c2cf437c4d8" providerId="AD" clId="Web-{85518F02-D5E5-DEEC-B89C-4240345A8B18}" dt="2024-04-09T09:16:16.974" v="11"/>
          <ac:grpSpMkLst>
            <pc:docMk/>
            <pc:sldMk cId="356326839" sldId="256"/>
            <ac:grpSpMk id="76" creationId="{FAEF28A3-012D-4640-B8B8-1EF6EAF7233B}"/>
          </ac:grpSpMkLst>
        </pc:grpChg>
        <pc:picChg chg="add mod">
          <ac:chgData name="MARIANGEL GUIRADOS CAMPAGNA" userId="S::m.girados@proyectohombrecanarias.com::46774065-d81f-499c-a308-4c2cf437c4d8" providerId="AD" clId="Web-{85518F02-D5E5-DEEC-B89C-4240345A8B18}" dt="2024-04-09T09:16:16.974" v="11"/>
          <ac:picMkLst>
            <pc:docMk/>
            <pc:sldMk cId="356326839" sldId="256"/>
            <ac:picMk id="3" creationId="{09478F85-7390-9522-D08C-1B2A4BAAD089}"/>
          </ac:picMkLst>
        </pc:picChg>
      </pc:sldChg>
      <pc:sldChg chg="addSp delSp modSp mod setBg">
        <pc:chgData name="MARIANGEL GUIRADOS CAMPAGNA" userId="S::m.girados@proyectohombrecanarias.com::46774065-d81f-499c-a308-4c2cf437c4d8" providerId="AD" clId="Web-{85518F02-D5E5-DEEC-B89C-4240345A8B18}" dt="2024-04-09T09:51:38.019" v="369" actId="14100"/>
        <pc:sldMkLst>
          <pc:docMk/>
          <pc:sldMk cId="2733949835" sldId="257"/>
        </pc:sldMkLst>
        <pc:spChg chg="mod ord">
          <ac:chgData name="MARIANGEL GUIRADOS CAMPAGNA" userId="S::m.girados@proyectohombrecanarias.com::46774065-d81f-499c-a308-4c2cf437c4d8" providerId="AD" clId="Web-{85518F02-D5E5-DEEC-B89C-4240345A8B18}" dt="2024-04-09T09:51:38.019" v="369" actId="14100"/>
          <ac:spMkLst>
            <pc:docMk/>
            <pc:sldMk cId="2733949835" sldId="257"/>
            <ac:spMk id="2" creationId="{00000000-0000-0000-0000-000000000000}"/>
          </ac:spMkLst>
        </pc:spChg>
        <pc:spChg chg="mod">
          <ac:chgData name="MARIANGEL GUIRADOS CAMPAGNA" userId="S::m.girados@proyectohombrecanarias.com::46774065-d81f-499c-a308-4c2cf437c4d8" providerId="AD" clId="Web-{85518F02-D5E5-DEEC-B89C-4240345A8B18}" dt="2024-04-09T09:50:53.127" v="364" actId="20577"/>
          <ac:spMkLst>
            <pc:docMk/>
            <pc:sldMk cId="2733949835" sldId="257"/>
            <ac:spMk id="9" creationId="{AE4349A5-3047-2FA1-E941-84AC66081E5B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63" creationId="{59647F54-801D-44AB-8284-EDDFF7763139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65" creationId="{89EA2611-DCBA-4E97-A2B2-9A466E76BDA4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67" creationId="{FD2669AB-35DB-41EC-BE9C-DA80B60A3280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69" creationId="{BBC615D1-6E12-40EF-915B-316CFDB550D5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71" creationId="{B9797D36-DE1E-47CD-881A-6C1F5828261B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73" creationId="{4A2FAF1F-F462-46AF-A9E6-CC93C4E2C359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75" creationId="{7146BED8-BAE9-42C5-A3DD-7B946445DB8C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77" creationId="{15765FE8-B62F-41E4-A73C-74C91A8FD945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647" v="13"/>
          <ac:spMkLst>
            <pc:docMk/>
            <pc:sldMk cId="2733949835" sldId="257"/>
            <ac:spMk id="93" creationId="{59647F54-801D-44AB-8284-EDDFF7763139}"/>
          </ac:spMkLst>
        </pc:spChg>
        <pc:spChg chg="add del">
          <ac:chgData name="MARIANGEL GUIRADOS CAMPAGNA" userId="S::m.girados@proyectohombrecanarias.com::46774065-d81f-499c-a308-4c2cf437c4d8" providerId="AD" clId="Web-{85518F02-D5E5-DEEC-B89C-4240345A8B18}" dt="2024-04-09T09:16:40.647" v="13"/>
          <ac:spMkLst>
            <pc:docMk/>
            <pc:sldMk cId="2733949835" sldId="257"/>
            <ac:spMk id="95" creationId="{6E0488BA-180E-40D8-8350-4B179179556B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97" creationId="{BBC615D1-6E12-40EF-915B-316CFDB550D5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99" creationId="{B9797D36-DE1E-47CD-881A-6C1F5828261B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100" creationId="{59647F54-801D-44AB-8284-EDDFF7763139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101" creationId="{4A2FAF1F-F462-46AF-A9E6-CC93C4E2C359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102" creationId="{89EA2611-DCBA-4E97-A2B2-9A466E76BDA4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103" creationId="{7146BED8-BAE9-42C5-A3DD-7B946445DB8C}"/>
          </ac:spMkLst>
        </pc:spChg>
        <pc:spChg chg="add">
          <ac:chgData name="MARIANGEL GUIRADOS CAMPAGNA" userId="S::m.girados@proyectohombrecanarias.com::46774065-d81f-499c-a308-4c2cf437c4d8" providerId="AD" clId="Web-{85518F02-D5E5-DEEC-B89C-4240345A8B18}" dt="2024-04-09T09:16:40.725" v="14"/>
          <ac:spMkLst>
            <pc:docMk/>
            <pc:sldMk cId="2733949835" sldId="257"/>
            <ac:spMk id="105" creationId="{15765FE8-B62F-41E4-A73C-74C91A8FD945}"/>
          </ac:spMkLst>
        </pc:spChg>
        <pc:grpChg chg="add del">
          <ac:chgData name="MARIANGEL GUIRADOS CAMPAGNA" userId="S::m.girados@proyectohombrecanarias.com::46774065-d81f-499c-a308-4c2cf437c4d8" providerId="AD" clId="Web-{85518F02-D5E5-DEEC-B89C-4240345A8B18}" dt="2024-04-09T09:16:40.725" v="14"/>
          <ac:grpSpMkLst>
            <pc:docMk/>
            <pc:sldMk cId="2733949835" sldId="257"/>
            <ac:grpSpMk id="52" creationId="{FAEF28A3-012D-4640-B8B8-1EF6EAF7233B}"/>
          </ac:grpSpMkLst>
        </pc:grpChg>
        <pc:grpChg chg="add del">
          <ac:chgData name="MARIANGEL GUIRADOS CAMPAGNA" userId="S::m.girados@proyectohombrecanarias.com::46774065-d81f-499c-a308-4c2cf437c4d8" providerId="AD" clId="Web-{85518F02-D5E5-DEEC-B89C-4240345A8B18}" dt="2024-04-09T09:16:40.647" v="13"/>
          <ac:grpSpMkLst>
            <pc:docMk/>
            <pc:sldMk cId="2733949835" sldId="257"/>
            <ac:grpSpMk id="82" creationId="{FAEF28A3-012D-4640-B8B8-1EF6EAF7233B}"/>
          </ac:grpSpMkLst>
        </pc:grpChg>
        <pc:grpChg chg="add">
          <ac:chgData name="MARIANGEL GUIRADOS CAMPAGNA" userId="S::m.girados@proyectohombrecanarias.com::46774065-d81f-499c-a308-4c2cf437c4d8" providerId="AD" clId="Web-{85518F02-D5E5-DEEC-B89C-4240345A8B18}" dt="2024-04-09T09:16:40.725" v="14"/>
          <ac:grpSpMkLst>
            <pc:docMk/>
            <pc:sldMk cId="2733949835" sldId="257"/>
            <ac:grpSpMk id="98" creationId="{FAEF28A3-012D-4640-B8B8-1EF6EAF7233B}"/>
          </ac:grpSpMkLst>
        </pc:grpChg>
        <pc:picChg chg="mod">
          <ac:chgData name="MARIANGEL GUIRADOS CAMPAGNA" userId="S::m.girados@proyectohombrecanarias.com::46774065-d81f-499c-a308-4c2cf437c4d8" providerId="AD" clId="Web-{85518F02-D5E5-DEEC-B89C-4240345A8B18}" dt="2024-04-09T09:19:00.043" v="31"/>
          <ac:picMkLst>
            <pc:docMk/>
            <pc:sldMk cId="2733949835" sldId="257"/>
            <ac:picMk id="6" creationId="{11AEA75E-BCCB-E65A-A5B7-A6145B18AF72}"/>
          </ac:picMkLst>
        </pc:picChg>
      </pc:sldChg>
    </pc:docChg>
  </pc:docChgLst>
  <pc:docChgLst>
    <pc:chgData name="MARIANGEL GUIRADOS CAMPAGNA" userId="S::m.girados@proyectohombrecanarias.com::46774065-d81f-499c-a308-4c2cf437c4d8" providerId="AD" clId="Web-{521F101D-E087-9B3F-D8BB-B752CA5E32C2}"/>
    <pc:docChg chg="delSld">
      <pc:chgData name="MARIANGEL GUIRADOS CAMPAGNA" userId="S::m.girados@proyectohombrecanarias.com::46774065-d81f-499c-a308-4c2cf437c4d8" providerId="AD" clId="Web-{521F101D-E087-9B3F-D8BB-B752CA5E32C2}" dt="2024-04-10T09:51:51.542" v="0"/>
      <pc:docMkLst>
        <pc:docMk/>
      </pc:docMkLst>
      <pc:sldChg chg="del">
        <pc:chgData name="MARIANGEL GUIRADOS CAMPAGNA" userId="S::m.girados@proyectohombrecanarias.com::46774065-d81f-499c-a308-4c2cf437c4d8" providerId="AD" clId="Web-{521F101D-E087-9B3F-D8BB-B752CA5E32C2}" dt="2024-04-10T09:51:51.542" v="0"/>
        <pc:sldMkLst>
          <pc:docMk/>
          <pc:sldMk cId="1473678087" sldId="258"/>
        </pc:sldMkLst>
      </pc:sldChg>
    </pc:docChg>
  </pc:docChgLst>
  <pc:docChgLst>
    <pc:chgData name="MARIANGEL GUIRADOS CAMPAGNA" userId="S::m.girados@proyectohombrecanarias.com::46774065-d81f-499c-a308-4c2cf437c4d8" providerId="AD" clId="Web-{AF1560F8-B9A3-3C1A-1FF2-F6FE7498F478}"/>
    <pc:docChg chg="delSld">
      <pc:chgData name="MARIANGEL GUIRADOS CAMPAGNA" userId="S::m.girados@proyectohombrecanarias.com::46774065-d81f-499c-a308-4c2cf437c4d8" providerId="AD" clId="Web-{AF1560F8-B9A3-3C1A-1FF2-F6FE7498F478}" dt="2024-04-16T10:21:46.977" v="0"/>
      <pc:docMkLst>
        <pc:docMk/>
      </pc:docMkLst>
      <pc:sldChg chg="del">
        <pc:chgData name="MARIANGEL GUIRADOS CAMPAGNA" userId="S::m.girados@proyectohombrecanarias.com::46774065-d81f-499c-a308-4c2cf437c4d8" providerId="AD" clId="Web-{AF1560F8-B9A3-3C1A-1FF2-F6FE7498F478}" dt="2024-04-16T10:21:46.977" v="0"/>
        <pc:sldMkLst>
          <pc:docMk/>
          <pc:sldMk cId="2733949835" sldId="257"/>
        </pc:sldMkLst>
      </pc:sldChg>
    </pc:docChg>
  </pc:docChgLst>
  <pc:docChgLst>
    <pc:chgData name="MARIANGEL GUIRADOS CAMPAGNA" userId="S::m.girados@proyectohombrecanarias.com::46774065-d81f-499c-a308-4c2cf437c4d8" providerId="AD" clId="Web-{5D416477-A5C3-216E-FB9D-A76AD550215D}"/>
    <pc:docChg chg="addSld modSld">
      <pc:chgData name="MARIANGEL GUIRADOS CAMPAGNA" userId="S::m.girados@proyectohombrecanarias.com::46774065-d81f-499c-a308-4c2cf437c4d8" providerId="AD" clId="Web-{5D416477-A5C3-216E-FB9D-A76AD550215D}" dt="2024-04-09T10:33:03.879" v="120" actId="14100"/>
      <pc:docMkLst>
        <pc:docMk/>
      </pc:docMkLst>
      <pc:sldChg chg="modSp">
        <pc:chgData name="MARIANGEL GUIRADOS CAMPAGNA" userId="S::m.girados@proyectohombrecanarias.com::46774065-d81f-499c-a308-4c2cf437c4d8" providerId="AD" clId="Web-{5D416477-A5C3-216E-FB9D-A76AD550215D}" dt="2024-04-09T10:33:03.879" v="120" actId="14100"/>
        <pc:sldMkLst>
          <pc:docMk/>
          <pc:sldMk cId="2733949835" sldId="257"/>
        </pc:sldMkLst>
        <pc:spChg chg="mod">
          <ac:chgData name="MARIANGEL GUIRADOS CAMPAGNA" userId="S::m.girados@proyectohombrecanarias.com::46774065-d81f-499c-a308-4c2cf437c4d8" providerId="AD" clId="Web-{5D416477-A5C3-216E-FB9D-A76AD550215D}" dt="2024-04-09T10:33:03.879" v="120" actId="14100"/>
          <ac:spMkLst>
            <pc:docMk/>
            <pc:sldMk cId="2733949835" sldId="257"/>
            <ac:spMk id="2" creationId="{00000000-0000-0000-0000-000000000000}"/>
          </ac:spMkLst>
        </pc:spChg>
        <pc:spChg chg="mod">
          <ac:chgData name="MARIANGEL GUIRADOS CAMPAGNA" userId="S::m.girados@proyectohombrecanarias.com::46774065-d81f-499c-a308-4c2cf437c4d8" providerId="AD" clId="Web-{5D416477-A5C3-216E-FB9D-A76AD550215D}" dt="2024-04-09T10:06:56.479" v="83" actId="14100"/>
          <ac:spMkLst>
            <pc:docMk/>
            <pc:sldMk cId="2733949835" sldId="257"/>
            <ac:spMk id="9" creationId="{AE4349A5-3047-2FA1-E941-84AC66081E5B}"/>
          </ac:spMkLst>
        </pc:spChg>
        <pc:spChg chg="mod">
          <ac:chgData name="MARIANGEL GUIRADOS CAMPAGNA" userId="S::m.girados@proyectohombrecanarias.com::46774065-d81f-499c-a308-4c2cf437c4d8" providerId="AD" clId="Web-{5D416477-A5C3-216E-FB9D-A76AD550215D}" dt="2024-04-09T10:07:18.198" v="84" actId="14100"/>
          <ac:spMkLst>
            <pc:docMk/>
            <pc:sldMk cId="2733949835" sldId="257"/>
            <ac:spMk id="83" creationId="{F3B2F1C2-14D3-4A53-B329-323795BCFD5A}"/>
          </ac:spMkLst>
        </pc:spChg>
      </pc:sldChg>
      <pc:sldChg chg="addSp delSp modSp add replId">
        <pc:chgData name="MARIANGEL GUIRADOS CAMPAGNA" userId="S::m.girados@proyectohombrecanarias.com::46774065-d81f-499c-a308-4c2cf437c4d8" providerId="AD" clId="Web-{5D416477-A5C3-216E-FB9D-A76AD550215D}" dt="2024-04-09T10:32:15.488" v="119" actId="14100"/>
        <pc:sldMkLst>
          <pc:docMk/>
          <pc:sldMk cId="1473678087" sldId="258"/>
        </pc:sldMkLst>
        <pc:spChg chg="mod">
          <ac:chgData name="MARIANGEL GUIRADOS CAMPAGNA" userId="S::m.girados@proyectohombrecanarias.com::46774065-d81f-499c-a308-4c2cf437c4d8" providerId="AD" clId="Web-{5D416477-A5C3-216E-FB9D-A76AD550215D}" dt="2024-04-09T10:30:14.392" v="94" actId="14100"/>
          <ac:spMkLst>
            <pc:docMk/>
            <pc:sldMk cId="1473678087" sldId="258"/>
            <ac:spMk id="2" creationId="{00000000-0000-0000-0000-000000000000}"/>
          </ac:spMkLst>
        </pc:spChg>
        <pc:spChg chg="mod ord">
          <ac:chgData name="MARIANGEL GUIRADOS CAMPAGNA" userId="S::m.girados@proyectohombrecanarias.com::46774065-d81f-499c-a308-4c2cf437c4d8" providerId="AD" clId="Web-{5D416477-A5C3-216E-FB9D-A76AD550215D}" dt="2024-04-09T10:32:15.488" v="119" actId="14100"/>
          <ac:spMkLst>
            <pc:docMk/>
            <pc:sldMk cId="1473678087" sldId="258"/>
            <ac:spMk id="21" creationId="{3180ACDB-3E6F-84F4-AA0C-E0D516421DC1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75" creationId="{15765FE8-B62F-41E4-A73C-74C91A8FD945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77" creationId="{59647F54-801D-44AB-8284-EDDFF7763139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78" creationId="{89EA2611-DCBA-4E97-A2B2-9A466E76BDA4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79" creationId="{BBC615D1-6E12-40EF-915B-316CFDB550D5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80" creationId="{B9797D36-DE1E-47CD-881A-6C1F5828261B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81" creationId="{4A2FAF1F-F462-46AF-A9E6-CC93C4E2C359}"/>
          </ac:spMkLst>
        </pc:spChg>
        <pc:spChg chg="del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82" creationId="{7146BED8-BAE9-42C5-A3DD-7B946445DB8C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98" creationId="{59647F54-801D-44AB-8284-EDDFF7763139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00" creationId="{89EA2611-DCBA-4E97-A2B2-9A466E76BDA4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02" creationId="{BBC615D1-6E12-40EF-915B-316CFDB550D5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04" creationId="{B9797D36-DE1E-47CD-881A-6C1F5828261B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06" creationId="{4A2FAF1F-F462-46AF-A9E6-CC93C4E2C359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08" creationId="{7146BED8-BAE9-42C5-A3DD-7B946445DB8C}"/>
          </ac:spMkLst>
        </pc:spChg>
        <pc:spChg chg="add">
          <ac:chgData name="MARIANGEL GUIRADOS CAMPAGNA" userId="S::m.girados@proyectohombrecanarias.com::46774065-d81f-499c-a308-4c2cf437c4d8" providerId="AD" clId="Web-{5D416477-A5C3-216E-FB9D-A76AD550215D}" dt="2024-04-09T10:29:13.609" v="88"/>
          <ac:spMkLst>
            <pc:docMk/>
            <pc:sldMk cId="1473678087" sldId="258"/>
            <ac:spMk id="110" creationId="{15765FE8-B62F-41E4-A73C-74C91A8FD945}"/>
          </ac:spMkLst>
        </pc:spChg>
        <pc:grpChg chg="del">
          <ac:chgData name="MARIANGEL GUIRADOS CAMPAGNA" userId="S::m.girados@proyectohombrecanarias.com::46774065-d81f-499c-a308-4c2cf437c4d8" providerId="AD" clId="Web-{5D416477-A5C3-216E-FB9D-A76AD550215D}" dt="2024-04-09T10:29:13.609" v="88"/>
          <ac:grpSpMkLst>
            <pc:docMk/>
            <pc:sldMk cId="1473678087" sldId="258"/>
            <ac:grpSpMk id="76" creationId="{FAEF28A3-012D-4640-B8B8-1EF6EAF7233B}"/>
          </ac:grpSpMkLst>
        </pc:grpChg>
        <pc:grpChg chg="add">
          <ac:chgData name="MARIANGEL GUIRADOS CAMPAGNA" userId="S::m.girados@proyectohombrecanarias.com::46774065-d81f-499c-a308-4c2cf437c4d8" providerId="AD" clId="Web-{5D416477-A5C3-216E-FB9D-A76AD550215D}" dt="2024-04-09T10:29:13.609" v="88"/>
          <ac:grpSpMkLst>
            <pc:docMk/>
            <pc:sldMk cId="1473678087" sldId="258"/>
            <ac:grpSpMk id="87" creationId="{FAEF28A3-012D-4640-B8B8-1EF6EAF7233B}"/>
          </ac:grpSpMkLst>
        </pc:grpChg>
        <pc:picChg chg="del">
          <ac:chgData name="MARIANGEL GUIRADOS CAMPAGNA" userId="S::m.girados@proyectohombrecanarias.com::46774065-d81f-499c-a308-4c2cf437c4d8" providerId="AD" clId="Web-{5D416477-A5C3-216E-FB9D-A76AD550215D}" dt="2024-04-09T10:09:15.906" v="86"/>
          <ac:picMkLst>
            <pc:docMk/>
            <pc:sldMk cId="1473678087" sldId="258"/>
            <ac:picMk id="3" creationId="{09478F85-7390-9522-D08C-1B2A4BAAD089}"/>
          </ac:picMkLst>
        </pc:picChg>
        <pc:picChg chg="add mod">
          <ac:chgData name="MARIANGEL GUIRADOS CAMPAGNA" userId="S::m.girados@proyectohombrecanarias.com::46774065-d81f-499c-a308-4c2cf437c4d8" providerId="AD" clId="Web-{5D416477-A5C3-216E-FB9D-A76AD550215D}" dt="2024-04-09T10:29:13.609" v="88"/>
          <ac:picMkLst>
            <pc:docMk/>
            <pc:sldMk cId="1473678087" sldId="258"/>
            <ac:picMk id="3" creationId="{2E1227E0-5457-5030-C3F8-600F81769F32}"/>
          </ac:picMkLst>
        </pc:picChg>
      </pc:sldChg>
    </pc:docChg>
  </pc:docChgLst>
  <pc:docChgLst>
    <pc:chgData name="MARIANGEL GUIRADOS CAMPAGNA" userId="S::m.girados@proyectohombrecanarias.com::46774065-d81f-499c-a308-4c2cf437c4d8" providerId="AD" clId="Web-{C1FC6D20-17CE-0FC4-DB1F-BE90B7BA2EA4}"/>
    <pc:docChg chg="modSld">
      <pc:chgData name="MARIANGEL GUIRADOS CAMPAGNA" userId="S::m.girados@proyectohombrecanarias.com::46774065-d81f-499c-a308-4c2cf437c4d8" providerId="AD" clId="Web-{C1FC6D20-17CE-0FC4-DB1F-BE90B7BA2EA4}" dt="2024-04-07T16:14:15.242" v="94" actId="20577"/>
      <pc:docMkLst>
        <pc:docMk/>
      </pc:docMkLst>
      <pc:sldChg chg="modSp">
        <pc:chgData name="MARIANGEL GUIRADOS CAMPAGNA" userId="S::m.girados@proyectohombrecanarias.com::46774065-d81f-499c-a308-4c2cf437c4d8" providerId="AD" clId="Web-{C1FC6D20-17CE-0FC4-DB1F-BE90B7BA2EA4}" dt="2024-04-07T16:14:15.242" v="94" actId="20577"/>
        <pc:sldMkLst>
          <pc:docMk/>
          <pc:sldMk cId="356326839" sldId="256"/>
        </pc:sldMkLst>
        <pc:spChg chg="mod">
          <ac:chgData name="MARIANGEL GUIRADOS CAMPAGNA" userId="S::m.girados@proyectohombrecanarias.com::46774065-d81f-499c-a308-4c2cf437c4d8" providerId="AD" clId="Web-{C1FC6D20-17CE-0FC4-DB1F-BE90B7BA2EA4}" dt="2024-04-07T16:14:15.242" v="94" actId="20577"/>
          <ac:spMkLst>
            <pc:docMk/>
            <pc:sldMk cId="356326839" sldId="256"/>
            <ac:spMk id="21" creationId="{3180ACDB-3E6F-84F4-AA0C-E0D516421DC1}"/>
          </ac:spMkLst>
        </pc:spChg>
      </pc:sldChg>
      <pc:sldChg chg="modSp">
        <pc:chgData name="MARIANGEL GUIRADOS CAMPAGNA" userId="S::m.girados@proyectohombrecanarias.com::46774065-d81f-499c-a308-4c2cf437c4d8" providerId="AD" clId="Web-{C1FC6D20-17CE-0FC4-DB1F-BE90B7BA2EA4}" dt="2024-04-07T16:14:01.179" v="83" actId="20577"/>
        <pc:sldMkLst>
          <pc:docMk/>
          <pc:sldMk cId="2733949835" sldId="257"/>
        </pc:sldMkLst>
        <pc:spChg chg="mod">
          <ac:chgData name="MARIANGEL GUIRADOS CAMPAGNA" userId="S::m.girados@proyectohombrecanarias.com::46774065-d81f-499c-a308-4c2cf437c4d8" providerId="AD" clId="Web-{C1FC6D20-17CE-0FC4-DB1F-BE90B7BA2EA4}" dt="2024-04-07T16:14:01.179" v="83" actId="20577"/>
          <ac:spMkLst>
            <pc:docMk/>
            <pc:sldMk cId="2733949835" sldId="257"/>
            <ac:spMk id="9" creationId="{AE4349A5-3047-2FA1-E941-84AC66081E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0F4BBFF-7B19-4753-B8A7-8D50A740D6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643C96-5A56-4684-8405-22A34969E2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7C1AA-FF83-46F1-AE44-13EF3F205396}" type="datetimeFigureOut">
              <a:rPr lang="es-ES" smtClean="0"/>
              <a:t>16/04/2024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0A0F9E-FC2F-45E8-A9D1-CCD45F33CC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657A2A0-244E-4F33-B8E4-3B8F3B49E8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9D11E-3E26-4C8F-A941-77E0BAAC2B8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793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80AEF-0EAB-477F-9CC3-A11DCB4C742B}" type="datetimeFigureOut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3AF63-7124-4064-B1D4-D428E32A34E0}" type="slidenum">
              <a:rPr lang="es-ES" noProof="0" smtClean="0"/>
              <a:t>‹#›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1739921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43AF63-7124-4064-B1D4-D428E32A34E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17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ángulo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79D820F9-8489-4532-8207-E7655CB1D131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11" name="Rectángulo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ángulo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orma libre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orma libre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ECC756-E323-46DF-BB5D-3A42A257B4CF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ángulo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Elipse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orma libre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orma libre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5DAC4B-8F19-40FA-8345-0FBE2EB6C32C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3" name="Rectángulo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ángulo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Elipse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Elipse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Elipse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Elipse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orma libre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Cuadro de texto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ES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Cuadro de texto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ES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4" name="Marcador de texto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3A91BF-FBEA-4DCC-887A-2E63CC349F85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9" name="Rectángulo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ángulo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orma libre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orma libre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E7E74-02D8-48D2-88D1-FBF8FA660DDD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4" name="Rectángul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6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4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0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17" name="Conector recto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E3D30E-C210-40FE-A53C-41E1CDCEAE38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Marcador de posición de imagen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2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1" name="Marcador de posición de imagen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3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4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2" name="Marcador de posición de imagen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43" name="Conector recto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DA5FE5-56D7-4967-B103-B1DB73BD2563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3932E094-1F07-47C9-95B4-6F5AE450F688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ángulo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ángulo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orma libre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orma libre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4C660F68-4C11-4F5B-8613-643A95A13DD6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4" name="Rectángul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4C74C3-EE0B-4A69-A031-7B9CB4C5E272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orma libre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FB9DB5-6A30-421C-8001-28292CA8C71D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B32F7D-59C0-4682-9698-6990F56224FF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37FADD-C2C4-4106-A5B8-72333C720394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AC1E48-5072-430A-86DB-E32514F10398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D0EC63-14DC-4A07-A6F1-7212840390BC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Rectángulo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Elipse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ángulo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orma libre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95BA60-7C35-4D95-8E48-BFD2E3B27954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ángulo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Elipse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ángulo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orma libre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orma libre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FE05BF-B922-4828-B1C1-B09F91AE4FA4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Rectángulo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ángulo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Elipse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Elipse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Elipse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Elipse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Elipse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orma libre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orma libre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orma libre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EFB188B6-7E38-4115-B8ED-4CCC784DE65E}" type="datetime1">
              <a:rPr lang="es-ES" noProof="0" smtClean="0"/>
              <a:t>16/04/2024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21" name="Rectángulo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es-ES" noProof="0" smtClean="0"/>
              <a:pPr rtl="0"/>
              <a:t>‹#›</a:t>
            </a:fld>
            <a:endParaRPr lang="es-E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51">
            <a:extLst>
              <a:ext uri="{FF2B5EF4-FFF2-40B4-BE49-F238E27FC236}">
                <a16:creationId xmlns:a16="http://schemas.microsoft.com/office/drawing/2014/main" id="{FAEF28A3-012D-4640-B8B8-1EF6EAF72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3B2F1C2-14D3-4A53-B329-323795BCF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194E879E-1515-4211-8F1B-B68A92B2C2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7137E7D-1F4E-498A-97D1-0E1FE6FC6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1375183-B6E5-43E0-B28F-39EC90838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67F36BD-A8AF-4304-A662-1007CC174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15D9095F-2809-4A90-A032-250AC21C3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9027D7BF-C282-4477-A406-245C3F265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AC3C43D8-426E-472E-A8E8-C41BF7A876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61" name="Freeform 5">
              <a:extLst>
                <a:ext uri="{FF2B5EF4-FFF2-40B4-BE49-F238E27FC236}">
                  <a16:creationId xmlns:a16="http://schemas.microsoft.com/office/drawing/2014/main" id="{52DCAE0E-B8DE-4C42-A48F-FA0C8345A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77" name="Rectangle 62">
            <a:extLst>
              <a:ext uri="{FF2B5EF4-FFF2-40B4-BE49-F238E27FC236}">
                <a16:creationId xmlns:a16="http://schemas.microsoft.com/office/drawing/2014/main" id="{59647F54-801D-44AB-8284-EDDFF7763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8" name="Rectangle 64">
            <a:extLst>
              <a:ext uri="{FF2B5EF4-FFF2-40B4-BE49-F238E27FC236}">
                <a16:creationId xmlns:a16="http://schemas.microsoft.com/office/drawing/2014/main" id="{89EA2611-DCBA-4E97-A2B2-9A466E76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Freeform 5">
            <a:extLst>
              <a:ext uri="{FF2B5EF4-FFF2-40B4-BE49-F238E27FC236}">
                <a16:creationId xmlns:a16="http://schemas.microsoft.com/office/drawing/2014/main" id="{BBC615D1-6E12-40EF-915B-316CFDB550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794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80" name="Freeform 5">
            <a:extLst>
              <a:ext uri="{FF2B5EF4-FFF2-40B4-BE49-F238E27FC236}">
                <a16:creationId xmlns:a16="http://schemas.microsoft.com/office/drawing/2014/main" id="{B9797D36-DE1E-47CD-881A-6C1F5828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5376762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9098" y="578465"/>
            <a:ext cx="6032136" cy="113464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1800" b="1">
                <a:solidFill>
                  <a:srgbClr val="FFFFFF"/>
                </a:solidFill>
              </a:rPr>
              <a:t>ADMINISTRADORAS Y DIRECTIVAS</a:t>
            </a:r>
            <a:br>
              <a:rPr lang="en-US" sz="1800" b="1">
                <a:solidFill>
                  <a:srgbClr val="FFFFFF"/>
                </a:solidFill>
              </a:rPr>
            </a:br>
            <a:r>
              <a:rPr lang="en-US" sz="1800" b="1">
                <a:solidFill>
                  <a:srgbClr val="FFFFFF"/>
                </a:solidFill>
              </a:rPr>
              <a:t>DIRECTORA GENERAL:</a:t>
            </a:r>
            <a:br>
              <a:rPr lang="en-US" sz="1800" b="1">
                <a:solidFill>
                  <a:srgbClr val="FFFFFF"/>
                </a:solidFill>
              </a:rPr>
            </a:br>
            <a:r>
              <a:rPr lang="en-US" sz="1800" b="1" i="1">
                <a:solidFill>
                  <a:srgbClr val="FFFFFF"/>
                </a:solidFill>
              </a:rPr>
              <a:t>MARÍA DEL CARMEN LÁZARO GONZÁLEZ</a:t>
            </a:r>
            <a:br>
              <a:rPr lang="en-US" sz="1800" b="1" i="1"/>
            </a:br>
            <a:endParaRPr lang="en-US">
              <a:solidFill>
                <a:srgbClr val="FFFFFF"/>
              </a:solidFill>
            </a:endParaRPr>
          </a:p>
        </p:txBody>
      </p:sp>
      <p:pic>
        <p:nvPicPr>
          <p:cNvPr id="3" name="Imagen 2" descr="Mujer sonriendo con un suéter de color negro&#10;&#10;Descripción generada automáticamente">
            <a:extLst>
              <a:ext uri="{FF2B5EF4-FFF2-40B4-BE49-F238E27FC236}">
                <a16:creationId xmlns:a16="http://schemas.microsoft.com/office/drawing/2014/main" id="{09478F85-7390-9522-D08C-1B2A4BAAD0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854" r="18352" b="-2"/>
          <a:stretch/>
        </p:blipFill>
        <p:spPr>
          <a:xfrm>
            <a:off x="6774511" y="480060"/>
            <a:ext cx="4929808" cy="5897880"/>
          </a:xfrm>
          <a:custGeom>
            <a:avLst/>
            <a:gdLst/>
            <a:ahLst/>
            <a:cxnLst/>
            <a:rect l="l" t="t" r="r" b="b"/>
            <a:pathLst>
              <a:path w="4929808" h="5897880">
                <a:moveTo>
                  <a:pt x="104535" y="0"/>
                </a:moveTo>
                <a:lnTo>
                  <a:pt x="2751151" y="0"/>
                </a:lnTo>
                <a:lnTo>
                  <a:pt x="4769032" y="0"/>
                </a:lnTo>
                <a:lnTo>
                  <a:pt x="4929808" y="0"/>
                </a:lnTo>
                <a:lnTo>
                  <a:pt x="4929808" y="5897880"/>
                </a:lnTo>
                <a:lnTo>
                  <a:pt x="4769032" y="5897880"/>
                </a:lnTo>
                <a:lnTo>
                  <a:pt x="2751151" y="5897880"/>
                </a:lnTo>
                <a:lnTo>
                  <a:pt x="0" y="5897880"/>
                </a:lnTo>
                <a:lnTo>
                  <a:pt x="0" y="5896985"/>
                </a:lnTo>
                <a:lnTo>
                  <a:pt x="103291" y="5896985"/>
                </a:lnTo>
                <a:lnTo>
                  <a:pt x="112340" y="5838313"/>
                </a:lnTo>
                <a:lnTo>
                  <a:pt x="123631" y="5762037"/>
                </a:lnTo>
                <a:lnTo>
                  <a:pt x="135550" y="5671232"/>
                </a:lnTo>
                <a:lnTo>
                  <a:pt x="149820" y="5563476"/>
                </a:lnTo>
                <a:lnTo>
                  <a:pt x="164875" y="5444219"/>
                </a:lnTo>
                <a:lnTo>
                  <a:pt x="180714" y="5309828"/>
                </a:lnTo>
                <a:lnTo>
                  <a:pt x="197494" y="5163329"/>
                </a:lnTo>
                <a:lnTo>
                  <a:pt x="214273" y="5004117"/>
                </a:lnTo>
                <a:lnTo>
                  <a:pt x="231367" y="4834615"/>
                </a:lnTo>
                <a:lnTo>
                  <a:pt x="247205" y="4651794"/>
                </a:lnTo>
                <a:lnTo>
                  <a:pt x="262417" y="4460498"/>
                </a:lnTo>
                <a:lnTo>
                  <a:pt x="276217" y="4258305"/>
                </a:lnTo>
                <a:lnTo>
                  <a:pt x="289390" y="4047637"/>
                </a:lnTo>
                <a:lnTo>
                  <a:pt x="301779" y="3827889"/>
                </a:lnTo>
                <a:lnTo>
                  <a:pt x="306170" y="3715291"/>
                </a:lnTo>
                <a:lnTo>
                  <a:pt x="311031" y="3600271"/>
                </a:lnTo>
                <a:lnTo>
                  <a:pt x="315579" y="3483435"/>
                </a:lnTo>
                <a:lnTo>
                  <a:pt x="318558" y="3365994"/>
                </a:lnTo>
                <a:lnTo>
                  <a:pt x="321224" y="3246131"/>
                </a:lnTo>
                <a:lnTo>
                  <a:pt x="324047" y="3125058"/>
                </a:lnTo>
                <a:lnTo>
                  <a:pt x="325929" y="3001563"/>
                </a:lnTo>
                <a:lnTo>
                  <a:pt x="325929" y="2876858"/>
                </a:lnTo>
                <a:lnTo>
                  <a:pt x="326870" y="2750941"/>
                </a:lnTo>
                <a:lnTo>
                  <a:pt x="325929" y="2623814"/>
                </a:lnTo>
                <a:lnTo>
                  <a:pt x="324047" y="2494871"/>
                </a:lnTo>
                <a:lnTo>
                  <a:pt x="322322" y="2365928"/>
                </a:lnTo>
                <a:lnTo>
                  <a:pt x="318558" y="2235169"/>
                </a:lnTo>
                <a:lnTo>
                  <a:pt x="314638" y="2103199"/>
                </a:lnTo>
                <a:lnTo>
                  <a:pt x="310090" y="1971229"/>
                </a:lnTo>
                <a:lnTo>
                  <a:pt x="303660" y="1838048"/>
                </a:lnTo>
                <a:lnTo>
                  <a:pt x="295976" y="1703656"/>
                </a:lnTo>
                <a:lnTo>
                  <a:pt x="288606" y="1568660"/>
                </a:lnTo>
                <a:lnTo>
                  <a:pt x="279197" y="1433663"/>
                </a:lnTo>
                <a:lnTo>
                  <a:pt x="267906" y="1296850"/>
                </a:lnTo>
                <a:lnTo>
                  <a:pt x="256615" y="1161853"/>
                </a:lnTo>
                <a:lnTo>
                  <a:pt x="243598" y="1024435"/>
                </a:lnTo>
                <a:lnTo>
                  <a:pt x="229328" y="886411"/>
                </a:lnTo>
                <a:lnTo>
                  <a:pt x="214273" y="750203"/>
                </a:lnTo>
                <a:lnTo>
                  <a:pt x="196709" y="612180"/>
                </a:lnTo>
                <a:lnTo>
                  <a:pt x="177891" y="474761"/>
                </a:lnTo>
                <a:lnTo>
                  <a:pt x="159229" y="336738"/>
                </a:lnTo>
                <a:lnTo>
                  <a:pt x="137432" y="199320"/>
                </a:lnTo>
                <a:lnTo>
                  <a:pt x="115163" y="62507"/>
                </a:lnTo>
                <a:close/>
              </a:path>
            </a:pathLst>
          </a:custGeom>
        </p:spPr>
      </p:pic>
      <p:sp>
        <p:nvSpPr>
          <p:cNvPr id="81" name="Rectangle 70">
            <a:extLst>
              <a:ext uri="{FF2B5EF4-FFF2-40B4-BE49-F238E27FC236}">
                <a16:creationId xmlns:a16="http://schemas.microsoft.com/office/drawing/2014/main" id="{4A2FAF1F-F462-46AF-A9E6-CC93C4E2C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2" name="Oval 72">
            <a:extLst>
              <a:ext uri="{FF2B5EF4-FFF2-40B4-BE49-F238E27FC236}">
                <a16:creationId xmlns:a16="http://schemas.microsoft.com/office/drawing/2014/main" id="{7146BED8-BAE9-42C5-A3DD-7B946445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15765FE8-B62F-41E4-A73C-74C91A8FD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3180ACDB-3E6F-84F4-AA0C-E0D516421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098" y="1484015"/>
            <a:ext cx="6133736" cy="45839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sz="1000" u="sng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>
                <a:solidFill>
                  <a:srgbClr val="FFFFFF"/>
                </a:solidFill>
              </a:rPr>
              <a:t>MÉRITOS ACADÉMICOS (</a:t>
            </a:r>
            <a:r>
              <a:rPr lang="en-US" sz="1000" u="sng" err="1">
                <a:solidFill>
                  <a:srgbClr val="FFFFFF"/>
                </a:solidFill>
              </a:rPr>
              <a:t>Formación</a:t>
            </a:r>
            <a:r>
              <a:rPr lang="en-US" sz="1000" u="sng">
                <a:solidFill>
                  <a:srgbClr val="FFFFFF"/>
                </a:solidFill>
              </a:rPr>
              <a:t> </a:t>
            </a:r>
            <a:r>
              <a:rPr lang="en-US" sz="1000" u="sng" err="1">
                <a:solidFill>
                  <a:srgbClr val="FFFFFF"/>
                </a:solidFill>
              </a:rPr>
              <a:t>Destacada</a:t>
            </a:r>
            <a:r>
              <a:rPr lang="en-US" sz="1000" u="sng">
                <a:solidFill>
                  <a:srgbClr val="FFFFFF"/>
                </a:solidFill>
              </a:rPr>
              <a:t>):</a:t>
            </a:r>
            <a:endParaRPr lang="en-US" sz="100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Licenciada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Psicología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por</a:t>
            </a:r>
            <a:r>
              <a:rPr lang="en-US" sz="1000">
                <a:solidFill>
                  <a:srgbClr val="FFFFFF"/>
                </a:solidFill>
              </a:rPr>
              <a:t> la Universidad de la Laguna, 1998.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Terapeuta</a:t>
            </a:r>
            <a:r>
              <a:rPr lang="en-US" sz="1000">
                <a:solidFill>
                  <a:srgbClr val="FFFFFF"/>
                </a:solidFill>
              </a:rPr>
              <a:t> Familiar, </a:t>
            </a:r>
            <a:r>
              <a:rPr lang="en-US" sz="1000" err="1">
                <a:solidFill>
                  <a:srgbClr val="FFFFFF"/>
                </a:solidFill>
              </a:rPr>
              <a:t>acreditada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por</a:t>
            </a:r>
            <a:r>
              <a:rPr lang="en-US" sz="1000">
                <a:solidFill>
                  <a:srgbClr val="FFFFFF"/>
                </a:solidFill>
              </a:rPr>
              <a:t> FEATF, 2006/2009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Habilitación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Psicologo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Sanitario</a:t>
            </a:r>
            <a:r>
              <a:rPr lang="en-US" sz="1000">
                <a:solidFill>
                  <a:srgbClr val="FFFFFF"/>
                </a:solidFill>
              </a:rPr>
              <a:t> 2015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>
                <a:solidFill>
                  <a:srgbClr val="FFFFFF"/>
                </a:solidFill>
              </a:rPr>
              <a:t>TRAYECTORIA PROFESIONAL:</a:t>
            </a:r>
            <a:endParaRPr lang="en-US" sz="100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Directora</a:t>
            </a:r>
            <a:r>
              <a:rPr lang="en-US" sz="1000">
                <a:solidFill>
                  <a:srgbClr val="FFFFFF"/>
                </a:solidFill>
              </a:rPr>
              <a:t> del </a:t>
            </a:r>
            <a:r>
              <a:rPr lang="en-US" sz="1000" err="1">
                <a:solidFill>
                  <a:srgbClr val="FFFFFF"/>
                </a:solidFill>
              </a:rPr>
              <a:t>Programa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Garoé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 Fundación Canaria CESICA (2006/2007)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Directora</a:t>
            </a:r>
            <a:r>
              <a:rPr lang="en-US" sz="1000">
                <a:solidFill>
                  <a:srgbClr val="FFFFFF"/>
                </a:solidFill>
              </a:rPr>
              <a:t> del </a:t>
            </a:r>
            <a:r>
              <a:rPr lang="en-US" sz="1000" err="1">
                <a:solidFill>
                  <a:srgbClr val="FFFFFF"/>
                </a:solidFill>
              </a:rPr>
              <a:t>Programa</a:t>
            </a:r>
            <a:r>
              <a:rPr lang="en-US" sz="1000">
                <a:solidFill>
                  <a:srgbClr val="FFFFFF"/>
                </a:solidFill>
              </a:rPr>
              <a:t> de </a:t>
            </a:r>
            <a:r>
              <a:rPr lang="en-US" sz="1000" err="1">
                <a:solidFill>
                  <a:srgbClr val="FFFFFF"/>
                </a:solidFill>
              </a:rPr>
              <a:t>Evaluación</a:t>
            </a:r>
            <a:r>
              <a:rPr lang="en-US" sz="1000">
                <a:solidFill>
                  <a:srgbClr val="FFFFFF"/>
                </a:solidFill>
              </a:rPr>
              <a:t> y </a:t>
            </a:r>
            <a:r>
              <a:rPr lang="en-US" sz="1000" err="1">
                <a:solidFill>
                  <a:srgbClr val="FFFFFF"/>
                </a:solidFill>
              </a:rPr>
              <a:t>Diagnóstico</a:t>
            </a:r>
            <a:r>
              <a:rPr lang="en-US" sz="1000">
                <a:solidFill>
                  <a:srgbClr val="FFFFFF"/>
                </a:solidFill>
              </a:rPr>
              <a:t> 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 Fundación Canaria CESICA (2008)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Psicoterapia</a:t>
            </a:r>
            <a:r>
              <a:rPr lang="en-US" sz="1000">
                <a:solidFill>
                  <a:srgbClr val="FFFFFF"/>
                </a:solidFill>
              </a:rPr>
              <a:t> Familiar 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 consulta Privada del 2008 al 2014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>
                <a:solidFill>
                  <a:srgbClr val="FFFFFF"/>
                </a:solidFill>
              </a:rPr>
              <a:t>Coordinadora </a:t>
            </a:r>
            <a:r>
              <a:rPr lang="en-US" sz="1000" err="1">
                <a:solidFill>
                  <a:srgbClr val="FFFFFF"/>
                </a:solidFill>
              </a:rPr>
              <a:t>Terapeútica</a:t>
            </a:r>
            <a:r>
              <a:rPr lang="en-US" sz="1000">
                <a:solidFill>
                  <a:srgbClr val="FFFFFF"/>
                </a:solidFill>
              </a:rPr>
              <a:t> de </a:t>
            </a:r>
            <a:r>
              <a:rPr lang="en-US" sz="1000" err="1">
                <a:solidFill>
                  <a:srgbClr val="FFFFFF"/>
                </a:solidFill>
              </a:rPr>
              <a:t>los</a:t>
            </a:r>
            <a:r>
              <a:rPr lang="en-US" sz="1000">
                <a:solidFill>
                  <a:srgbClr val="FFFFFF"/>
                </a:solidFill>
              </a:rPr>
              <a:t> </a:t>
            </a:r>
            <a:r>
              <a:rPr lang="en-US" sz="1000" err="1">
                <a:solidFill>
                  <a:srgbClr val="FFFFFF"/>
                </a:solidFill>
              </a:rPr>
              <a:t>programas</a:t>
            </a:r>
            <a:r>
              <a:rPr lang="en-US" sz="1000">
                <a:solidFill>
                  <a:srgbClr val="FFFFFF"/>
                </a:solidFill>
              </a:rPr>
              <a:t> de </a:t>
            </a:r>
            <a:r>
              <a:rPr lang="en-US" sz="1000" err="1">
                <a:solidFill>
                  <a:srgbClr val="FFFFFF"/>
                </a:solidFill>
              </a:rPr>
              <a:t>Pevención</a:t>
            </a:r>
            <a:r>
              <a:rPr lang="en-US" sz="1000">
                <a:solidFill>
                  <a:srgbClr val="FFFFFF"/>
                </a:solidFill>
              </a:rPr>
              <a:t> e </a:t>
            </a:r>
            <a:r>
              <a:rPr lang="en-US" sz="1000" err="1">
                <a:solidFill>
                  <a:srgbClr val="FFFFFF"/>
                </a:solidFill>
              </a:rPr>
              <a:t>Intervención</a:t>
            </a:r>
            <a:r>
              <a:rPr lang="en-US" sz="1000">
                <a:solidFill>
                  <a:srgbClr val="FFFFFF"/>
                </a:solidFill>
              </a:rPr>
              <a:t> 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 Fundación Canaria CESICA (2011/2013)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Directora</a:t>
            </a:r>
            <a:r>
              <a:rPr lang="en-US" sz="1000">
                <a:solidFill>
                  <a:srgbClr val="FFFFFF"/>
                </a:solidFill>
              </a:rPr>
              <a:t> General </a:t>
            </a:r>
            <a:r>
              <a:rPr lang="en-US" sz="1000" err="1">
                <a:solidFill>
                  <a:srgbClr val="FFFFFF"/>
                </a:solidFill>
              </a:rPr>
              <a:t>en</a:t>
            </a:r>
            <a:r>
              <a:rPr lang="en-US" sz="1000">
                <a:solidFill>
                  <a:srgbClr val="FFFFFF"/>
                </a:solidFill>
              </a:rPr>
              <a:t> Fundación Canaria CESICA (2013/</a:t>
            </a:r>
            <a:r>
              <a:rPr lang="en-US" sz="1000" err="1">
                <a:solidFill>
                  <a:srgbClr val="FFFFFF"/>
                </a:solidFill>
              </a:rPr>
              <a:t>actualidad</a:t>
            </a:r>
            <a:r>
              <a:rPr lang="en-US" sz="1000">
                <a:solidFill>
                  <a:srgbClr val="FFFFFF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>
                <a:solidFill>
                  <a:srgbClr val="FFFFFF"/>
                </a:solidFill>
              </a:rPr>
              <a:t>Vice-Presidental Estatal de la Asociación Proyecto Hombre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err="1">
                <a:solidFill>
                  <a:srgbClr val="FFFFFF"/>
                </a:solidFill>
              </a:rPr>
              <a:t>Miembro</a:t>
            </a:r>
            <a:r>
              <a:rPr lang="en-US" sz="1000">
                <a:solidFill>
                  <a:srgbClr val="FFFFFF"/>
                </a:solidFill>
              </a:rPr>
              <a:t> del la Junta </a:t>
            </a:r>
            <a:r>
              <a:rPr lang="en-US" sz="1000" err="1">
                <a:solidFill>
                  <a:srgbClr val="FFFFFF"/>
                </a:solidFill>
              </a:rPr>
              <a:t>Directiva</a:t>
            </a:r>
            <a:r>
              <a:rPr lang="en-US" sz="1000">
                <a:solidFill>
                  <a:srgbClr val="FFFFFF"/>
                </a:solidFill>
              </a:rPr>
              <a:t> de la Asociación Canaria de </a:t>
            </a:r>
            <a:r>
              <a:rPr lang="en-US" sz="1000" err="1">
                <a:solidFill>
                  <a:srgbClr val="FFFFFF"/>
                </a:solidFill>
              </a:rPr>
              <a:t>Terapia</a:t>
            </a:r>
            <a:r>
              <a:rPr lang="en-US" sz="1000">
                <a:solidFill>
                  <a:srgbClr val="FFFFFF"/>
                </a:solidFill>
              </a:rPr>
              <a:t> Familiar (2010/2022)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000" u="sng">
                <a:solidFill>
                  <a:srgbClr val="FFFFFF"/>
                </a:solidFill>
              </a:rPr>
              <a:t>REMUNERACIÓN A MARZO 2024:</a:t>
            </a:r>
            <a:endParaRPr lang="en-US" sz="100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900">
                <a:solidFill>
                  <a:srgbClr val="FFFFFF"/>
                </a:solidFill>
              </a:rPr>
              <a:t>37.784,16 EUROS/AÑO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900">
                <a:solidFill>
                  <a:srgbClr val="FFFFFF"/>
                </a:solidFill>
              </a:rPr>
              <a:t>JORNADA COMPLETA (LUNES A VIERNES)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900">
                <a:solidFill>
                  <a:srgbClr val="FFFFFF"/>
                </a:solidFill>
              </a:rPr>
              <a:t>GRUPO 0</a:t>
            </a:r>
          </a:p>
          <a:p>
            <a:pPr marL="0" indent="0">
              <a:lnSpc>
                <a:spcPct val="90000"/>
              </a:lnSpc>
            </a:pPr>
            <a:endParaRPr lang="en-US" sz="10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5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F636E47D68B024980F496AD0671A34C" ma:contentTypeVersion="20" ma:contentTypeDescription="Crear nuevo documento." ma:contentTypeScope="" ma:versionID="d78705e945c8aeae207913da5d072ea3">
  <xsd:schema xmlns:xsd="http://www.w3.org/2001/XMLSchema" xmlns:xs="http://www.w3.org/2001/XMLSchema" xmlns:p="http://schemas.microsoft.com/office/2006/metadata/properties" xmlns:ns2="ff178885-24a9-4f24-b793-681615c37fc8" xmlns:ns3="3b4f5c22-b9eb-4129-8721-3be7a99ffe38" targetNamespace="http://schemas.microsoft.com/office/2006/metadata/properties" ma:root="true" ma:fieldsID="3d960698b861913a236acb7231d3fdcb" ns2:_="" ns3:_="">
    <xsd:import namespace="ff178885-24a9-4f24-b793-681615c37fc8"/>
    <xsd:import namespace="3b4f5c22-b9eb-4129-8721-3be7a99ffe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178885-24a9-4f24-b793-681615c3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ce28b63d-6a65-427c-8020-cbe79d3f10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f5c22-b9eb-4129-8721-3be7a99ff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4c808e9-fc9b-48ad-9ed1-78307bed5694}" ma:internalName="TaxCatchAll" ma:showField="CatchAllData" ma:web="3b4f5c22-b9eb-4129-8721-3be7a99ffe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4f5c22-b9eb-4129-8721-3be7a99ffe38" xsi:nil="true"/>
    <lcf76f155ced4ddcb4097134ff3c332f xmlns="ff178885-24a9-4f24-b793-681615c37fc8">
      <Terms xmlns="http://schemas.microsoft.com/office/infopath/2007/PartnerControls"/>
    </lcf76f155ced4ddcb4097134ff3c332f>
    <SharedWithUsers xmlns="3b4f5c22-b9eb-4129-8721-3be7a99ffe38">
      <UserInfo>
        <DisplayName>MARIANGEL GUIRADOS CAMPAGNA</DisplayName>
        <AccountId>59</AccountId>
        <AccountType/>
      </UserInfo>
      <UserInfo>
        <DisplayName>Ana Julia Marrero</DisplayName>
        <AccountId>12</AccountId>
        <AccountType/>
      </UserInfo>
      <UserInfo>
        <DisplayName>Maria del Carmen Lázaro</DisplayName>
        <AccountId>11</AccountId>
        <AccountType/>
      </UserInfo>
    </SharedWithUsers>
    <MediaLengthInSeconds xmlns="ff178885-24a9-4f24-b793-681615c37fc8" xsi:nil="true"/>
  </documentManagement>
</p:properties>
</file>

<file path=customXml/itemProps1.xml><?xml version="1.0" encoding="utf-8"?>
<ds:datastoreItem xmlns:ds="http://schemas.openxmlformats.org/officeDocument/2006/customXml" ds:itemID="{4B929B76-9F07-415E-8A8A-F661C7D582EE}"/>
</file>

<file path=customXml/itemProps2.xml><?xml version="1.0" encoding="utf-8"?>
<ds:datastoreItem xmlns:ds="http://schemas.openxmlformats.org/officeDocument/2006/customXml" ds:itemID="{D33D95FA-4303-4F05-82BA-F6E6A87049EF}"/>
</file>

<file path=customXml/itemProps3.xml><?xml version="1.0" encoding="utf-8"?>
<ds:datastoreItem xmlns:ds="http://schemas.openxmlformats.org/officeDocument/2006/customXml" ds:itemID="{B87BCD90-3B8F-4A2F-B5C6-C4B8FD5E2B40}"/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Sala de reuniones Ion</vt:lpstr>
      <vt:lpstr>ADMINISTRADORAS Y DIRECTIVAS DIRECTORA GENERAL: MARÍA DEL CARMEN LÁZARO GONZÁLEZ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2024-04-07T14:16:15Z</dcterms:created>
  <dcterms:modified xsi:type="dcterms:W3CDTF">2024-04-16T10:21:54Z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0x0101003F636E47D68B024980F496AD0671A34C</vt:lpwstr>
  </property>
  <property fmtid="{D5CDD505-2E9C-101B-9397-08002B2CF9AE}" pid="3" name="Order">
    <vt:r8>101400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{"FileActivityType":"9","FileActivityTimeStamp":"2024-04-08T07:37:48.067Z","FileActivityUsersOnPage":[{"DisplayName":"MARIANGEL GUIRADOS CAMPAGNA","Id":"m.girados@proyectohombrecanarias.com"},{"DisplayName":"Maria del Carmen Lázaro","Id":"maria.lazaro@proyectohombrecanarias.com"},{"DisplayName":"MARIANGEL GUIRADOS CAMPAGNA","Id":"m.girados@proyectohombrecanarias.com"}],"FileActivityNavigationId":null}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